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1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9010313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20" y="54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26242-9CD0-4845-B0BF-BA4C859E97CC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2E09A-F056-45DE-BC58-8DF3825D5D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91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1336675"/>
            <a:ext cx="6413500" cy="3608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2E09A-F056-45DE-BC58-8DF3825D5D1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68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54" y="1069339"/>
            <a:ext cx="12475518" cy="4633808"/>
          </a:xfrm>
        </p:spPr>
        <p:txBody>
          <a:bodyPr anchor="b">
            <a:normAutofit/>
          </a:bodyPr>
          <a:lstStyle>
            <a:lvl1pPr algn="l">
              <a:defRPr sz="7484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54" y="5993586"/>
            <a:ext cx="9980414" cy="3036397"/>
          </a:xfrm>
        </p:spPr>
        <p:txBody>
          <a:bodyPr anchor="t">
            <a:normAutofit/>
          </a:bodyPr>
          <a:lstStyle>
            <a:lvl1pPr marL="0" indent="0" algn="l">
              <a:buNone/>
              <a:defRPr sz="3274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25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38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5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6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77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90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02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D824D-0DD8-461B-8366-F4630B0F80A3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829485" y="13202"/>
            <a:ext cx="5940723" cy="59407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524133" y="142743"/>
            <a:ext cx="9481230" cy="94813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282423" y="356447"/>
            <a:ext cx="7722940" cy="77230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1438367" y="50331"/>
            <a:ext cx="7566998" cy="756706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232941" y="950527"/>
            <a:ext cx="6772422" cy="677248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33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3BA-F80C-4BF4-BF0D-0A66AB359AA7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9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53" y="3128810"/>
            <a:ext cx="13307221" cy="3557606"/>
          </a:xfrm>
        </p:spPr>
        <p:txBody>
          <a:bodyPr anchor="b">
            <a:normAutofit/>
          </a:bodyPr>
          <a:lstStyle>
            <a:lvl1pPr algn="l">
              <a:defRPr sz="5613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6" y="7010118"/>
            <a:ext cx="13307219" cy="2336706"/>
          </a:xfrm>
        </p:spPr>
        <p:txBody>
          <a:bodyPr anchor="t">
            <a:normAutofit/>
          </a:bodyPr>
          <a:lstStyle>
            <a:lvl1pPr marL="0" indent="0" algn="l">
              <a:buNone/>
              <a:defRPr sz="2807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CCDE-64BC-4341-838B-6B914C08DEDB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76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53" y="1069341"/>
            <a:ext cx="7699013" cy="56371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6302" y="1069342"/>
            <a:ext cx="7694061" cy="56371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5FC23-E22D-4184-92B1-D150A09A8754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68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5712" y="1069340"/>
            <a:ext cx="7250156" cy="898542"/>
          </a:xfrm>
        </p:spPr>
        <p:txBody>
          <a:bodyPr anchor="b">
            <a:noAutofit/>
          </a:bodyPr>
          <a:lstStyle>
            <a:lvl1pPr marL="0" indent="0">
              <a:buNone/>
              <a:defRPr sz="4366" b="0">
                <a:solidFill>
                  <a:schemeClr val="tx1"/>
                </a:solidFill>
              </a:defRPr>
            </a:lvl1pPr>
            <a:lvl2pPr marL="712866" indent="0">
              <a:buNone/>
              <a:defRPr sz="3118" b="1"/>
            </a:lvl2pPr>
            <a:lvl3pPr marL="1425732" indent="0">
              <a:buNone/>
              <a:defRPr sz="2807" b="1"/>
            </a:lvl3pPr>
            <a:lvl4pPr marL="2138599" indent="0">
              <a:buNone/>
              <a:defRPr sz="2495" b="1"/>
            </a:lvl4pPr>
            <a:lvl5pPr marL="2851465" indent="0">
              <a:buNone/>
              <a:defRPr sz="2495" b="1"/>
            </a:lvl5pPr>
            <a:lvl6pPr marL="3564331" indent="0">
              <a:buNone/>
              <a:defRPr sz="2495" b="1"/>
            </a:lvl6pPr>
            <a:lvl7pPr marL="4277197" indent="0">
              <a:buNone/>
              <a:defRPr sz="2495" b="1"/>
            </a:lvl7pPr>
            <a:lvl8pPr marL="4990064" indent="0">
              <a:buNone/>
              <a:defRPr sz="2495" b="1"/>
            </a:lvl8pPr>
            <a:lvl9pPr marL="5702930" indent="0">
              <a:buNone/>
              <a:defRPr sz="249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53" y="1981084"/>
            <a:ext cx="7699013" cy="472539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78752" y="1069340"/>
            <a:ext cx="7274086" cy="898542"/>
          </a:xfrm>
        </p:spPr>
        <p:txBody>
          <a:bodyPr anchor="b">
            <a:noAutofit/>
          </a:bodyPr>
          <a:lstStyle>
            <a:lvl1pPr marL="0" indent="0">
              <a:buNone/>
              <a:defRPr sz="4366" b="0">
                <a:solidFill>
                  <a:schemeClr val="tx1"/>
                </a:solidFill>
              </a:defRPr>
            </a:lvl1pPr>
            <a:lvl2pPr marL="712866" indent="0">
              <a:buNone/>
              <a:defRPr sz="3118" b="1"/>
            </a:lvl2pPr>
            <a:lvl3pPr marL="1425732" indent="0">
              <a:buNone/>
              <a:defRPr sz="2807" b="1"/>
            </a:lvl3pPr>
            <a:lvl4pPr marL="2138599" indent="0">
              <a:buNone/>
              <a:defRPr sz="2495" b="1"/>
            </a:lvl4pPr>
            <a:lvl5pPr marL="2851465" indent="0">
              <a:buNone/>
              <a:defRPr sz="2495" b="1"/>
            </a:lvl5pPr>
            <a:lvl6pPr marL="3564331" indent="0">
              <a:buNone/>
              <a:defRPr sz="2495" b="1"/>
            </a:lvl6pPr>
            <a:lvl7pPr marL="4277197" indent="0">
              <a:buNone/>
              <a:defRPr sz="2495" b="1"/>
            </a:lvl7pPr>
            <a:lvl8pPr marL="4990064" indent="0">
              <a:buNone/>
              <a:defRPr sz="2495" b="1"/>
            </a:lvl8pPr>
            <a:lvl9pPr marL="5702930" indent="0">
              <a:buNone/>
              <a:defRPr sz="249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53825" y="1967882"/>
            <a:ext cx="7685811" cy="472539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6EA9-CE1C-47B5-B3A9-ACAB38A0B89B}" type="datetime1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185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21BE-99C8-483D-A2B9-9E782E6DB4CE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233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C183A-541F-45A5-A2D3-947E8AE3B5DD}" type="datetime1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136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7268" y="1069340"/>
            <a:ext cx="5703094" cy="2138680"/>
          </a:xfrm>
        </p:spPr>
        <p:txBody>
          <a:bodyPr anchor="b">
            <a:normAutofit/>
          </a:bodyPr>
          <a:lstStyle>
            <a:lvl1pPr algn="l">
              <a:defRPr sz="3742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55" y="1069340"/>
            <a:ext cx="9267529" cy="8277484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7268" y="3445651"/>
            <a:ext cx="5703094" cy="3260827"/>
          </a:xfrm>
        </p:spPr>
        <p:txBody>
          <a:bodyPr anchor="t">
            <a:normAutofit/>
          </a:bodyPr>
          <a:lstStyle>
            <a:lvl1pPr marL="0" indent="0">
              <a:buNone/>
              <a:defRPr sz="2495"/>
            </a:lvl1pPr>
            <a:lvl2pPr marL="712866" indent="0">
              <a:buNone/>
              <a:defRPr sz="1871"/>
            </a:lvl2pPr>
            <a:lvl3pPr marL="1425732" indent="0">
              <a:buNone/>
              <a:defRPr sz="1559"/>
            </a:lvl3pPr>
            <a:lvl4pPr marL="2138599" indent="0">
              <a:buNone/>
              <a:defRPr sz="1403"/>
            </a:lvl4pPr>
            <a:lvl5pPr marL="2851465" indent="0">
              <a:buNone/>
              <a:defRPr sz="1403"/>
            </a:lvl5pPr>
            <a:lvl6pPr marL="3564331" indent="0">
              <a:buNone/>
              <a:defRPr sz="1403"/>
            </a:lvl6pPr>
            <a:lvl7pPr marL="4277197" indent="0">
              <a:buNone/>
              <a:defRPr sz="1403"/>
            </a:lvl7pPr>
            <a:lvl8pPr marL="4990064" indent="0">
              <a:buNone/>
              <a:defRPr sz="1403"/>
            </a:lvl8pPr>
            <a:lvl9pPr marL="5702930" indent="0">
              <a:buNone/>
              <a:defRPr sz="14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3023-6475-472D-9B45-B64E608BCD81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5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020" y="2257496"/>
            <a:ext cx="9386342" cy="1782233"/>
          </a:xfrm>
        </p:spPr>
        <p:txBody>
          <a:bodyPr anchor="b">
            <a:normAutofit/>
          </a:bodyPr>
          <a:lstStyle>
            <a:lvl1pPr algn="l">
              <a:defRPr sz="4366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42112" y="1425787"/>
            <a:ext cx="5115842" cy="71289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95"/>
            </a:lvl1pPr>
            <a:lvl2pPr marL="712866" indent="0">
              <a:buNone/>
              <a:defRPr sz="2495"/>
            </a:lvl2pPr>
            <a:lvl3pPr marL="1425732" indent="0">
              <a:buNone/>
              <a:defRPr sz="2495"/>
            </a:lvl3pPr>
            <a:lvl4pPr marL="2138599" indent="0">
              <a:buNone/>
              <a:defRPr sz="2495"/>
            </a:lvl4pPr>
            <a:lvl5pPr marL="2851465" indent="0">
              <a:buNone/>
              <a:defRPr sz="2495"/>
            </a:lvl5pPr>
            <a:lvl6pPr marL="3564331" indent="0">
              <a:buNone/>
              <a:defRPr sz="2495"/>
            </a:lvl6pPr>
            <a:lvl7pPr marL="4277197" indent="0">
              <a:buNone/>
              <a:defRPr sz="2495"/>
            </a:lvl7pPr>
            <a:lvl8pPr marL="4990064" indent="0">
              <a:buNone/>
              <a:defRPr sz="2495"/>
            </a:lvl8pPr>
            <a:lvl9pPr marL="5702930" indent="0">
              <a:buNone/>
              <a:defRPr sz="249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020" y="4330167"/>
            <a:ext cx="9388818" cy="3194818"/>
          </a:xfrm>
        </p:spPr>
        <p:txBody>
          <a:bodyPr anchor="t">
            <a:normAutofit/>
          </a:bodyPr>
          <a:lstStyle>
            <a:lvl1pPr marL="0" indent="0">
              <a:buNone/>
              <a:defRPr sz="2807"/>
            </a:lvl1pPr>
            <a:lvl2pPr marL="712866" indent="0">
              <a:buNone/>
              <a:defRPr sz="1871"/>
            </a:lvl2pPr>
            <a:lvl3pPr marL="1425732" indent="0">
              <a:buNone/>
              <a:defRPr sz="1559"/>
            </a:lvl3pPr>
            <a:lvl4pPr marL="2138599" indent="0">
              <a:buNone/>
              <a:defRPr sz="1403"/>
            </a:lvl4pPr>
            <a:lvl5pPr marL="2851465" indent="0">
              <a:buNone/>
              <a:defRPr sz="1403"/>
            </a:lvl5pPr>
            <a:lvl6pPr marL="3564331" indent="0">
              <a:buNone/>
              <a:defRPr sz="1403"/>
            </a:lvl6pPr>
            <a:lvl7pPr marL="4277197" indent="0">
              <a:buNone/>
              <a:defRPr sz="1403"/>
            </a:lvl7pPr>
            <a:lvl8pPr marL="4990064" indent="0">
              <a:buNone/>
              <a:defRPr sz="1403"/>
            </a:lvl8pPr>
            <a:lvl9pPr marL="5702930" indent="0">
              <a:buNone/>
              <a:defRPr sz="14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44D4-BB4E-4E20-9748-FE0F0715AC64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770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69330" y="831709"/>
            <a:ext cx="16869177" cy="4871438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95"/>
            </a:lvl1pPr>
            <a:lvl2pPr marL="712866" indent="0">
              <a:buNone/>
              <a:defRPr sz="2495"/>
            </a:lvl2pPr>
            <a:lvl3pPr marL="1425732" indent="0">
              <a:buNone/>
              <a:defRPr sz="2495"/>
            </a:lvl3pPr>
            <a:lvl4pPr marL="2138599" indent="0">
              <a:buNone/>
              <a:defRPr sz="2495"/>
            </a:lvl4pPr>
            <a:lvl5pPr marL="2851465" indent="0">
              <a:buNone/>
              <a:defRPr sz="2495"/>
            </a:lvl5pPr>
            <a:lvl6pPr marL="3564331" indent="0">
              <a:buNone/>
              <a:defRPr sz="2495"/>
            </a:lvl6pPr>
            <a:lvl7pPr marL="4277197" indent="0">
              <a:buNone/>
              <a:defRPr sz="2495"/>
            </a:lvl7pPr>
            <a:lvl8pPr marL="4990064" indent="0">
              <a:buNone/>
              <a:defRPr sz="2495"/>
            </a:lvl8pPr>
            <a:lvl9pPr marL="5702930" indent="0">
              <a:buNone/>
              <a:defRPr sz="249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425776" y="5993585"/>
            <a:ext cx="12948297" cy="71289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495"/>
            </a:lvl1pPr>
            <a:lvl2pPr marL="712866" indent="0">
              <a:buFontTx/>
              <a:buNone/>
              <a:defRPr/>
            </a:lvl2pPr>
            <a:lvl3pPr marL="1425732" indent="0">
              <a:buFontTx/>
              <a:buNone/>
              <a:defRPr/>
            </a:lvl3pPr>
            <a:lvl4pPr marL="2138599" indent="0">
              <a:buFontTx/>
              <a:buNone/>
              <a:defRPr/>
            </a:lvl4pPr>
            <a:lvl5pPr marL="285146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B95B8-B72C-4170-9E91-F794A529FF5A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046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56" y="1069340"/>
            <a:ext cx="15683508" cy="4277360"/>
          </a:xfrm>
        </p:spPr>
        <p:txBody>
          <a:bodyPr anchor="ctr">
            <a:normAutofit/>
          </a:bodyPr>
          <a:lstStyle>
            <a:lvl1pPr algn="l">
              <a:defRPr sz="498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4" y="6416040"/>
            <a:ext cx="13309695" cy="2930784"/>
          </a:xfrm>
        </p:spPr>
        <p:txBody>
          <a:bodyPr anchor="ctr">
            <a:normAutofit/>
          </a:bodyPr>
          <a:lstStyle>
            <a:lvl1pPr marL="0" indent="0" algn="l">
              <a:buNone/>
              <a:defRPr sz="3118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0ED4-F10F-44C7-82DE-3375963E1D54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430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740" y="1069340"/>
            <a:ext cx="14257736" cy="4277360"/>
          </a:xfrm>
        </p:spPr>
        <p:txBody>
          <a:bodyPr anchor="ctr">
            <a:normAutofit/>
          </a:bodyPr>
          <a:lstStyle>
            <a:lvl1pPr algn="l">
              <a:defRPr sz="4989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54999" y="5346700"/>
            <a:ext cx="13307219" cy="594078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712866" indent="0">
              <a:buFontTx/>
              <a:buNone/>
              <a:defRPr/>
            </a:lvl2pPr>
            <a:lvl3pPr marL="1425732" indent="0">
              <a:buFontTx/>
              <a:buNone/>
              <a:defRPr/>
            </a:lvl3pPr>
            <a:lvl4pPr marL="2138599" indent="0">
              <a:buFontTx/>
              <a:buNone/>
              <a:defRPr/>
            </a:lvl4pPr>
            <a:lvl5pPr marL="285146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6" y="6706480"/>
            <a:ext cx="13307219" cy="2627141"/>
          </a:xfrm>
        </p:spPr>
        <p:txBody>
          <a:bodyPr anchor="ctr">
            <a:normAutofit/>
          </a:bodyPr>
          <a:lstStyle>
            <a:lvl1pPr marL="0" indent="0" algn="l">
              <a:buNone/>
              <a:defRPr sz="3118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1F07-39CF-4AA3-A93B-18B24AC87174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29225" y="1266465"/>
            <a:ext cx="950516" cy="911817"/>
          </a:xfrm>
          <a:prstGeom prst="rect">
            <a:avLst/>
          </a:prstGeom>
        </p:spPr>
        <p:txBody>
          <a:bodyPr vert="horz" lIns="142577" tIns="71289" rIns="142577" bIns="71289" rtlCol="0" anchor="ctr">
            <a:noAutofit/>
          </a:bodyPr>
          <a:lstStyle/>
          <a:p>
            <a:pPr lvl="0"/>
            <a:r>
              <a:rPr lang="en-US" sz="1247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37475" y="4316967"/>
            <a:ext cx="950516" cy="911817"/>
          </a:xfrm>
          <a:prstGeom prst="rect">
            <a:avLst/>
          </a:prstGeom>
        </p:spPr>
        <p:txBody>
          <a:bodyPr vert="horz" lIns="142577" tIns="71289" rIns="142577" bIns="71289" rtlCol="0" anchor="ctr">
            <a:noAutofit/>
          </a:bodyPr>
          <a:lstStyle/>
          <a:p>
            <a:pPr lvl="0" algn="r"/>
            <a:r>
              <a:rPr lang="en-US" sz="1247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814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54" y="5346700"/>
            <a:ext cx="13307219" cy="2646687"/>
          </a:xfrm>
        </p:spPr>
        <p:txBody>
          <a:bodyPr anchor="b">
            <a:normAutofit/>
          </a:bodyPr>
          <a:lstStyle>
            <a:lvl1pPr algn="l">
              <a:defRPr sz="498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3" y="8003648"/>
            <a:ext cx="13309698" cy="1341587"/>
          </a:xfrm>
        </p:spPr>
        <p:txBody>
          <a:bodyPr anchor="t">
            <a:normAutofit/>
          </a:bodyPr>
          <a:lstStyle>
            <a:lvl1pPr marL="0" indent="0" algn="l">
              <a:buNone/>
              <a:defRPr sz="3118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78B45-7999-4012-9109-DAB62517E5E5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231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742" y="1069340"/>
            <a:ext cx="14257735" cy="4277360"/>
          </a:xfrm>
        </p:spPr>
        <p:txBody>
          <a:bodyPr anchor="ctr">
            <a:normAutofit/>
          </a:bodyPr>
          <a:lstStyle>
            <a:lvl1pPr algn="l">
              <a:defRPr sz="4989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55" y="6125603"/>
            <a:ext cx="13307221" cy="163701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742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3" y="7762617"/>
            <a:ext cx="13307221" cy="1584207"/>
          </a:xfrm>
        </p:spPr>
        <p:txBody>
          <a:bodyPr anchor="t">
            <a:normAutofit/>
          </a:bodyPr>
          <a:lstStyle>
            <a:lvl1pPr marL="0" indent="0" algn="l">
              <a:buNone/>
              <a:defRPr sz="2807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FCC4D-D245-4F2E-834D-A2A301216C1D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29225" y="1266465"/>
            <a:ext cx="950516" cy="911817"/>
          </a:xfrm>
          <a:prstGeom prst="rect">
            <a:avLst/>
          </a:prstGeom>
        </p:spPr>
        <p:txBody>
          <a:bodyPr vert="horz" lIns="142577" tIns="71289" rIns="142577" bIns="71289" rtlCol="0" anchor="ctr">
            <a:noAutofit/>
          </a:bodyPr>
          <a:lstStyle/>
          <a:p>
            <a:pPr lvl="0"/>
            <a:r>
              <a:rPr lang="en-US" sz="1247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37475" y="4316967"/>
            <a:ext cx="950516" cy="911817"/>
          </a:xfrm>
          <a:prstGeom prst="rect">
            <a:avLst/>
          </a:prstGeom>
        </p:spPr>
        <p:txBody>
          <a:bodyPr vert="horz" lIns="142577" tIns="71289" rIns="142577" bIns="71289" rtlCol="0" anchor="ctr">
            <a:noAutofit/>
          </a:bodyPr>
          <a:lstStyle/>
          <a:p>
            <a:pPr lvl="0" algn="r"/>
            <a:r>
              <a:rPr lang="en-US" sz="1247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463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56" y="1069340"/>
            <a:ext cx="15683508" cy="427736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54" y="6125603"/>
            <a:ext cx="13307219" cy="130697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742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3" y="7432572"/>
            <a:ext cx="13307221" cy="1914251"/>
          </a:xfrm>
        </p:spPr>
        <p:txBody>
          <a:bodyPr anchor="t">
            <a:normAutofit/>
          </a:bodyPr>
          <a:lstStyle>
            <a:lvl1pPr marL="0" indent="0" algn="l">
              <a:buNone/>
              <a:defRPr sz="2807">
                <a:solidFill>
                  <a:schemeClr val="bg2">
                    <a:lumMod val="75000"/>
                  </a:schemeClr>
                </a:solidFill>
              </a:defRPr>
            </a:lvl1pPr>
            <a:lvl2pPr marL="712866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1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95535-2193-4FF5-9430-60952AC751B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2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E633-F952-42DD-9411-B5B180D721B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231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542372" y="1069340"/>
            <a:ext cx="3207990" cy="71289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330" y="1069340"/>
            <a:ext cx="12198284" cy="827748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C3148-0C57-401C-801E-52BD7C40B7B0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31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355919" y="4620605"/>
            <a:ext cx="4649447" cy="5003456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54" y="6996915"/>
            <a:ext cx="13307219" cy="234990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54" y="1069341"/>
            <a:ext cx="13307219" cy="5637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443403" y="9624061"/>
            <a:ext cx="2495104" cy="5693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55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D2EFE2-8E0F-45BF-807D-FA319F52A64B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54" y="9624061"/>
            <a:ext cx="11762631" cy="5693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55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58767" y="8698289"/>
            <a:ext cx="1781040" cy="1044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98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616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sldNum="0" hdr="0" ftr="0" dt="0"/>
  <p:txStyles>
    <p:titleStyle>
      <a:lvl1pPr algn="l" defTabSz="712866" rtl="0" eaLnBrk="1" latinLnBrk="0" hangingPunct="1">
        <a:spcBef>
          <a:spcPct val="0"/>
        </a:spcBef>
        <a:buNone/>
        <a:defRPr sz="5613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45541" indent="-445541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3118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158408" indent="-445541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807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871274" indent="-445541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49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405924" indent="-267325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3118790" indent="-267325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920764" indent="-356433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633631" indent="-356433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346497" indent="-356433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6059363" indent="-356433" algn="l" defTabSz="712866" rtl="0" eaLnBrk="1" latinLnBrk="0" hangingPunct="1">
        <a:spcBef>
          <a:spcPct val="20000"/>
        </a:spcBef>
        <a:spcAft>
          <a:spcPts val="936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8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1pPr>
      <a:lvl2pPr marL="712866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425732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3pPr>
      <a:lvl4pPr marL="2138599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51465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64331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277197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990064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702930" algn="l" defTabSz="712866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50" Type="http://schemas.openxmlformats.org/officeDocument/2006/relationships/image" Target="../media/image48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49" Type="http://schemas.openxmlformats.org/officeDocument/2006/relationships/image" Target="../media/image47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52" Type="http://schemas.openxmlformats.org/officeDocument/2006/relationships/image" Target="../media/image50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6.png"/><Relationship Id="rId51" Type="http://schemas.openxmlformats.org/officeDocument/2006/relationships/image" Target="../media/image4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26" Type="http://schemas.openxmlformats.org/officeDocument/2006/relationships/image" Target="../media/image75.pn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5" Type="http://schemas.openxmlformats.org/officeDocument/2006/relationships/image" Target="../media/image74.png"/><Relationship Id="rId33" Type="http://schemas.openxmlformats.org/officeDocument/2006/relationships/image" Target="../media/image81.jp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29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24" Type="http://schemas.openxmlformats.org/officeDocument/2006/relationships/image" Target="../media/image73.png"/><Relationship Id="rId32" Type="http://schemas.openxmlformats.org/officeDocument/2006/relationships/image" Target="../media/image80.jp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28" Type="http://schemas.openxmlformats.org/officeDocument/2006/relationships/image" Target="../media/image77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31" Type="http://schemas.openxmlformats.org/officeDocument/2006/relationships/image" Target="../media/image50.jp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Relationship Id="rId22" Type="http://schemas.openxmlformats.org/officeDocument/2006/relationships/image" Target="../media/image71.png"/><Relationship Id="rId27" Type="http://schemas.openxmlformats.org/officeDocument/2006/relationships/image" Target="../media/image76.png"/><Relationship Id="rId30" Type="http://schemas.openxmlformats.org/officeDocument/2006/relationships/image" Target="../media/image7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jp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1.png"/><Relationship Id="rId21" Type="http://schemas.openxmlformats.org/officeDocument/2006/relationships/image" Target="../media/image113.png"/><Relationship Id="rId34" Type="http://schemas.openxmlformats.org/officeDocument/2006/relationships/image" Target="../media/image126.png"/><Relationship Id="rId42" Type="http://schemas.openxmlformats.org/officeDocument/2006/relationships/image" Target="../media/image134.png"/><Relationship Id="rId47" Type="http://schemas.openxmlformats.org/officeDocument/2006/relationships/image" Target="../media/image139.png"/><Relationship Id="rId50" Type="http://schemas.openxmlformats.org/officeDocument/2006/relationships/image" Target="../media/image142.png"/><Relationship Id="rId55" Type="http://schemas.openxmlformats.org/officeDocument/2006/relationships/image" Target="../media/image147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5.png"/><Relationship Id="rId38" Type="http://schemas.openxmlformats.org/officeDocument/2006/relationships/image" Target="../media/image130.png"/><Relationship Id="rId46" Type="http://schemas.openxmlformats.org/officeDocument/2006/relationships/image" Target="../media/image138.png"/><Relationship Id="rId59" Type="http://schemas.openxmlformats.org/officeDocument/2006/relationships/image" Target="../media/image151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1.png"/><Relationship Id="rId41" Type="http://schemas.openxmlformats.org/officeDocument/2006/relationships/image" Target="../media/image133.png"/><Relationship Id="rId54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4.pn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45" Type="http://schemas.openxmlformats.org/officeDocument/2006/relationships/image" Target="../media/image137.png"/><Relationship Id="rId53" Type="http://schemas.openxmlformats.org/officeDocument/2006/relationships/image" Target="../media/image145.png"/><Relationship Id="rId58" Type="http://schemas.openxmlformats.org/officeDocument/2006/relationships/image" Target="../media/image150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28.png"/><Relationship Id="rId49" Type="http://schemas.openxmlformats.org/officeDocument/2006/relationships/image" Target="../media/image141.png"/><Relationship Id="rId57" Type="http://schemas.openxmlformats.org/officeDocument/2006/relationships/image" Target="../media/image149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3.png"/><Relationship Id="rId44" Type="http://schemas.openxmlformats.org/officeDocument/2006/relationships/image" Target="../media/image136.png"/><Relationship Id="rId52" Type="http://schemas.openxmlformats.org/officeDocument/2006/relationships/image" Target="../media/image144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2.png"/><Relationship Id="rId35" Type="http://schemas.openxmlformats.org/officeDocument/2006/relationships/image" Target="../media/image127.png"/><Relationship Id="rId43" Type="http://schemas.openxmlformats.org/officeDocument/2006/relationships/image" Target="../media/image135.png"/><Relationship Id="rId48" Type="http://schemas.openxmlformats.org/officeDocument/2006/relationships/image" Target="../media/image140.jpg"/><Relationship Id="rId56" Type="http://schemas.openxmlformats.org/officeDocument/2006/relationships/image" Target="../media/image148.png"/><Relationship Id="rId8" Type="http://schemas.openxmlformats.org/officeDocument/2006/relationships/image" Target="../media/image100.png"/><Relationship Id="rId51" Type="http://schemas.openxmlformats.org/officeDocument/2006/relationships/image" Target="../media/image143.png"/><Relationship Id="rId3" Type="http://schemas.openxmlformats.org/officeDocument/2006/relationships/image" Target="../media/image9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jp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2" Type="http://schemas.openxmlformats.org/officeDocument/2006/relationships/image" Target="../media/image152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jpg"/><Relationship Id="rId10" Type="http://schemas.openxmlformats.org/officeDocument/2006/relationships/image" Target="../media/image16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9895" y="821245"/>
            <a:ext cx="2404300" cy="3098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123522" y="1225677"/>
            <a:ext cx="621665" cy="102870"/>
          </a:xfrm>
          <a:custGeom>
            <a:avLst/>
            <a:gdLst/>
            <a:ahLst/>
            <a:cxnLst/>
            <a:rect l="l" t="t" r="r" b="b"/>
            <a:pathLst>
              <a:path w="621664" h="102869">
                <a:moveTo>
                  <a:pt x="90106" y="62585"/>
                </a:moveTo>
                <a:lnTo>
                  <a:pt x="77914" y="58013"/>
                </a:lnTo>
                <a:lnTo>
                  <a:pt x="74866" y="65633"/>
                </a:lnTo>
                <a:lnTo>
                  <a:pt x="71818" y="70205"/>
                </a:lnTo>
                <a:lnTo>
                  <a:pt x="68770" y="73253"/>
                </a:lnTo>
                <a:lnTo>
                  <a:pt x="65620" y="77825"/>
                </a:lnTo>
                <a:lnTo>
                  <a:pt x="62572" y="80873"/>
                </a:lnTo>
                <a:lnTo>
                  <a:pt x="58000" y="82397"/>
                </a:lnTo>
                <a:lnTo>
                  <a:pt x="54952" y="83921"/>
                </a:lnTo>
                <a:lnTo>
                  <a:pt x="38188" y="83921"/>
                </a:lnTo>
                <a:lnTo>
                  <a:pt x="38188" y="82397"/>
                </a:lnTo>
                <a:lnTo>
                  <a:pt x="36664" y="80873"/>
                </a:lnTo>
                <a:lnTo>
                  <a:pt x="36664" y="18288"/>
                </a:lnTo>
                <a:lnTo>
                  <a:pt x="38188" y="16764"/>
                </a:lnTo>
                <a:lnTo>
                  <a:pt x="38188" y="15240"/>
                </a:lnTo>
                <a:lnTo>
                  <a:pt x="39712" y="13716"/>
                </a:lnTo>
                <a:lnTo>
                  <a:pt x="48856" y="13716"/>
                </a:lnTo>
                <a:lnTo>
                  <a:pt x="48856" y="0"/>
                </a:lnTo>
                <a:lnTo>
                  <a:pt x="0" y="0"/>
                </a:lnTo>
                <a:lnTo>
                  <a:pt x="0" y="13716"/>
                </a:lnTo>
                <a:lnTo>
                  <a:pt x="9232" y="13716"/>
                </a:lnTo>
                <a:lnTo>
                  <a:pt x="12280" y="16764"/>
                </a:lnTo>
                <a:lnTo>
                  <a:pt x="12280" y="83921"/>
                </a:lnTo>
                <a:lnTo>
                  <a:pt x="10756" y="83921"/>
                </a:lnTo>
                <a:lnTo>
                  <a:pt x="10756" y="85445"/>
                </a:lnTo>
                <a:lnTo>
                  <a:pt x="9232" y="85445"/>
                </a:lnTo>
                <a:lnTo>
                  <a:pt x="7620" y="86969"/>
                </a:lnTo>
                <a:lnTo>
                  <a:pt x="0" y="86969"/>
                </a:lnTo>
                <a:lnTo>
                  <a:pt x="0" y="100774"/>
                </a:lnTo>
                <a:lnTo>
                  <a:pt x="77914" y="100774"/>
                </a:lnTo>
                <a:lnTo>
                  <a:pt x="90106" y="62585"/>
                </a:lnTo>
                <a:close/>
              </a:path>
              <a:path w="621664" h="102869">
                <a:moveTo>
                  <a:pt x="170967" y="83921"/>
                </a:moveTo>
                <a:lnTo>
                  <a:pt x="160299" y="73253"/>
                </a:lnTo>
                <a:lnTo>
                  <a:pt x="157251" y="77825"/>
                </a:lnTo>
                <a:lnTo>
                  <a:pt x="152679" y="80873"/>
                </a:lnTo>
                <a:lnTo>
                  <a:pt x="149631" y="82397"/>
                </a:lnTo>
                <a:lnTo>
                  <a:pt x="145059" y="83921"/>
                </a:lnTo>
                <a:lnTo>
                  <a:pt x="142011" y="85445"/>
                </a:lnTo>
                <a:lnTo>
                  <a:pt x="132867" y="85445"/>
                </a:lnTo>
                <a:lnTo>
                  <a:pt x="129819" y="83921"/>
                </a:lnTo>
                <a:lnTo>
                  <a:pt x="125247" y="79349"/>
                </a:lnTo>
                <a:lnTo>
                  <a:pt x="122097" y="76301"/>
                </a:lnTo>
                <a:lnTo>
                  <a:pt x="120611" y="71831"/>
                </a:lnTo>
                <a:lnTo>
                  <a:pt x="120573" y="64109"/>
                </a:lnTo>
                <a:lnTo>
                  <a:pt x="169443" y="64109"/>
                </a:lnTo>
                <a:lnTo>
                  <a:pt x="169443" y="58013"/>
                </a:lnTo>
                <a:lnTo>
                  <a:pt x="167919" y="54965"/>
                </a:lnTo>
                <a:lnTo>
                  <a:pt x="167919" y="53441"/>
                </a:lnTo>
                <a:lnTo>
                  <a:pt x="167919" y="51917"/>
                </a:lnTo>
                <a:lnTo>
                  <a:pt x="166395" y="47345"/>
                </a:lnTo>
                <a:lnTo>
                  <a:pt x="164871" y="44297"/>
                </a:lnTo>
                <a:lnTo>
                  <a:pt x="163347" y="39725"/>
                </a:lnTo>
                <a:lnTo>
                  <a:pt x="160299" y="36677"/>
                </a:lnTo>
                <a:lnTo>
                  <a:pt x="157251" y="35153"/>
                </a:lnTo>
                <a:lnTo>
                  <a:pt x="154203" y="32105"/>
                </a:lnTo>
                <a:lnTo>
                  <a:pt x="151155" y="30581"/>
                </a:lnTo>
                <a:lnTo>
                  <a:pt x="146583" y="29057"/>
                </a:lnTo>
                <a:lnTo>
                  <a:pt x="146583" y="53441"/>
                </a:lnTo>
                <a:lnTo>
                  <a:pt x="122097" y="53441"/>
                </a:lnTo>
                <a:lnTo>
                  <a:pt x="122097" y="47345"/>
                </a:lnTo>
                <a:lnTo>
                  <a:pt x="123723" y="45821"/>
                </a:lnTo>
                <a:lnTo>
                  <a:pt x="128295" y="41249"/>
                </a:lnTo>
                <a:lnTo>
                  <a:pt x="129819" y="41249"/>
                </a:lnTo>
                <a:lnTo>
                  <a:pt x="131343" y="39725"/>
                </a:lnTo>
                <a:lnTo>
                  <a:pt x="135915" y="39725"/>
                </a:lnTo>
                <a:lnTo>
                  <a:pt x="137439" y="41249"/>
                </a:lnTo>
                <a:lnTo>
                  <a:pt x="138963" y="41249"/>
                </a:lnTo>
                <a:lnTo>
                  <a:pt x="142011" y="42773"/>
                </a:lnTo>
                <a:lnTo>
                  <a:pt x="142011" y="44297"/>
                </a:lnTo>
                <a:lnTo>
                  <a:pt x="145059" y="47345"/>
                </a:lnTo>
                <a:lnTo>
                  <a:pt x="145059" y="50393"/>
                </a:lnTo>
                <a:lnTo>
                  <a:pt x="146583" y="53441"/>
                </a:lnTo>
                <a:lnTo>
                  <a:pt x="146583" y="29057"/>
                </a:lnTo>
                <a:lnTo>
                  <a:pt x="143535" y="27533"/>
                </a:lnTo>
                <a:lnTo>
                  <a:pt x="138963" y="26009"/>
                </a:lnTo>
                <a:lnTo>
                  <a:pt x="126771" y="26009"/>
                </a:lnTo>
                <a:lnTo>
                  <a:pt x="96189" y="50393"/>
                </a:lnTo>
                <a:lnTo>
                  <a:pt x="94665" y="56489"/>
                </a:lnTo>
                <a:lnTo>
                  <a:pt x="94665" y="64109"/>
                </a:lnTo>
                <a:lnTo>
                  <a:pt x="118110" y="99250"/>
                </a:lnTo>
                <a:lnTo>
                  <a:pt x="134391" y="102298"/>
                </a:lnTo>
                <a:lnTo>
                  <a:pt x="140487" y="102298"/>
                </a:lnTo>
                <a:lnTo>
                  <a:pt x="146583" y="100774"/>
                </a:lnTo>
                <a:lnTo>
                  <a:pt x="158775" y="94678"/>
                </a:lnTo>
                <a:lnTo>
                  <a:pt x="164871" y="90106"/>
                </a:lnTo>
                <a:lnTo>
                  <a:pt x="169468" y="85445"/>
                </a:lnTo>
                <a:lnTo>
                  <a:pt x="170967" y="83921"/>
                </a:lnTo>
                <a:close/>
              </a:path>
              <a:path w="621664" h="102869">
                <a:moveTo>
                  <a:pt x="258025" y="82397"/>
                </a:moveTo>
                <a:lnTo>
                  <a:pt x="247357" y="73253"/>
                </a:lnTo>
                <a:lnTo>
                  <a:pt x="239737" y="80873"/>
                </a:lnTo>
                <a:lnTo>
                  <a:pt x="235077" y="82397"/>
                </a:lnTo>
                <a:lnTo>
                  <a:pt x="228981" y="85445"/>
                </a:lnTo>
                <a:lnTo>
                  <a:pt x="221361" y="85445"/>
                </a:lnTo>
                <a:lnTo>
                  <a:pt x="215265" y="82397"/>
                </a:lnTo>
                <a:lnTo>
                  <a:pt x="210693" y="77825"/>
                </a:lnTo>
                <a:lnTo>
                  <a:pt x="207645" y="71729"/>
                </a:lnTo>
                <a:lnTo>
                  <a:pt x="206121" y="67157"/>
                </a:lnTo>
                <a:lnTo>
                  <a:pt x="206121" y="58013"/>
                </a:lnTo>
                <a:lnTo>
                  <a:pt x="212217" y="45821"/>
                </a:lnTo>
                <a:lnTo>
                  <a:pt x="213741" y="44297"/>
                </a:lnTo>
                <a:lnTo>
                  <a:pt x="216789" y="42773"/>
                </a:lnTo>
                <a:lnTo>
                  <a:pt x="218313" y="41249"/>
                </a:lnTo>
                <a:lnTo>
                  <a:pt x="222885" y="41249"/>
                </a:lnTo>
                <a:lnTo>
                  <a:pt x="224409" y="42773"/>
                </a:lnTo>
                <a:lnTo>
                  <a:pt x="227457" y="42773"/>
                </a:lnTo>
                <a:lnTo>
                  <a:pt x="227457" y="44297"/>
                </a:lnTo>
                <a:lnTo>
                  <a:pt x="228981" y="44297"/>
                </a:lnTo>
                <a:lnTo>
                  <a:pt x="228981" y="45821"/>
                </a:lnTo>
                <a:lnTo>
                  <a:pt x="230505" y="47345"/>
                </a:lnTo>
                <a:lnTo>
                  <a:pt x="232029" y="51917"/>
                </a:lnTo>
                <a:lnTo>
                  <a:pt x="235077" y="54965"/>
                </a:lnTo>
                <a:lnTo>
                  <a:pt x="235077" y="56489"/>
                </a:lnTo>
                <a:lnTo>
                  <a:pt x="236601" y="58013"/>
                </a:lnTo>
                <a:lnTo>
                  <a:pt x="238213" y="58013"/>
                </a:lnTo>
                <a:lnTo>
                  <a:pt x="239737" y="59537"/>
                </a:lnTo>
                <a:lnTo>
                  <a:pt x="247357" y="59537"/>
                </a:lnTo>
                <a:lnTo>
                  <a:pt x="250405" y="58013"/>
                </a:lnTo>
                <a:lnTo>
                  <a:pt x="254977" y="53441"/>
                </a:lnTo>
                <a:lnTo>
                  <a:pt x="254977" y="51917"/>
                </a:lnTo>
                <a:lnTo>
                  <a:pt x="256501" y="50393"/>
                </a:lnTo>
                <a:lnTo>
                  <a:pt x="256501" y="42773"/>
                </a:lnTo>
                <a:lnTo>
                  <a:pt x="255485" y="41249"/>
                </a:lnTo>
                <a:lnTo>
                  <a:pt x="253453" y="38201"/>
                </a:lnTo>
                <a:lnTo>
                  <a:pt x="245833" y="33629"/>
                </a:lnTo>
                <a:lnTo>
                  <a:pt x="240931" y="30505"/>
                </a:lnTo>
                <a:lnTo>
                  <a:pt x="235305" y="28105"/>
                </a:lnTo>
                <a:lnTo>
                  <a:pt x="228828" y="26555"/>
                </a:lnTo>
                <a:lnTo>
                  <a:pt x="221361" y="26009"/>
                </a:lnTo>
                <a:lnTo>
                  <a:pt x="213741" y="26009"/>
                </a:lnTo>
                <a:lnTo>
                  <a:pt x="206121" y="27533"/>
                </a:lnTo>
                <a:lnTo>
                  <a:pt x="200025" y="32105"/>
                </a:lnTo>
                <a:lnTo>
                  <a:pt x="193929" y="35153"/>
                </a:lnTo>
                <a:lnTo>
                  <a:pt x="189357" y="39725"/>
                </a:lnTo>
                <a:lnTo>
                  <a:pt x="186309" y="45821"/>
                </a:lnTo>
                <a:lnTo>
                  <a:pt x="183261" y="50393"/>
                </a:lnTo>
                <a:lnTo>
                  <a:pt x="180111" y="58013"/>
                </a:lnTo>
                <a:lnTo>
                  <a:pt x="180111" y="64109"/>
                </a:lnTo>
                <a:lnTo>
                  <a:pt x="204978" y="99822"/>
                </a:lnTo>
                <a:lnTo>
                  <a:pt x="219837" y="102298"/>
                </a:lnTo>
                <a:lnTo>
                  <a:pt x="227457" y="102298"/>
                </a:lnTo>
                <a:lnTo>
                  <a:pt x="233553" y="100774"/>
                </a:lnTo>
                <a:lnTo>
                  <a:pt x="245833" y="94678"/>
                </a:lnTo>
                <a:lnTo>
                  <a:pt x="251929" y="88582"/>
                </a:lnTo>
                <a:lnTo>
                  <a:pt x="255028" y="85445"/>
                </a:lnTo>
                <a:lnTo>
                  <a:pt x="258025" y="82397"/>
                </a:lnTo>
                <a:close/>
              </a:path>
              <a:path w="621664" h="102869">
                <a:moveTo>
                  <a:pt x="326694" y="80873"/>
                </a:moveTo>
                <a:lnTo>
                  <a:pt x="320598" y="83921"/>
                </a:lnTo>
                <a:lnTo>
                  <a:pt x="316026" y="85445"/>
                </a:lnTo>
                <a:lnTo>
                  <a:pt x="305358" y="85445"/>
                </a:lnTo>
                <a:lnTo>
                  <a:pt x="300786" y="80873"/>
                </a:lnTo>
                <a:lnTo>
                  <a:pt x="300786" y="79349"/>
                </a:lnTo>
                <a:lnTo>
                  <a:pt x="299262" y="77825"/>
                </a:lnTo>
                <a:lnTo>
                  <a:pt x="299262" y="44297"/>
                </a:lnTo>
                <a:lnTo>
                  <a:pt x="322122" y="44297"/>
                </a:lnTo>
                <a:lnTo>
                  <a:pt x="322122" y="27533"/>
                </a:lnTo>
                <a:lnTo>
                  <a:pt x="299262" y="27533"/>
                </a:lnTo>
                <a:lnTo>
                  <a:pt x="299262" y="3048"/>
                </a:lnTo>
                <a:lnTo>
                  <a:pt x="285457" y="3048"/>
                </a:lnTo>
                <a:lnTo>
                  <a:pt x="285457" y="7620"/>
                </a:lnTo>
                <a:lnTo>
                  <a:pt x="283933" y="12192"/>
                </a:lnTo>
                <a:lnTo>
                  <a:pt x="282409" y="15240"/>
                </a:lnTo>
                <a:lnTo>
                  <a:pt x="280885" y="19812"/>
                </a:lnTo>
                <a:lnTo>
                  <a:pt x="277837" y="21437"/>
                </a:lnTo>
                <a:lnTo>
                  <a:pt x="273265" y="26009"/>
                </a:lnTo>
                <a:lnTo>
                  <a:pt x="268693" y="29057"/>
                </a:lnTo>
                <a:lnTo>
                  <a:pt x="265645" y="29057"/>
                </a:lnTo>
                <a:lnTo>
                  <a:pt x="265645" y="44297"/>
                </a:lnTo>
                <a:lnTo>
                  <a:pt x="276313" y="44297"/>
                </a:lnTo>
                <a:lnTo>
                  <a:pt x="276313" y="85445"/>
                </a:lnTo>
                <a:lnTo>
                  <a:pt x="277837" y="88582"/>
                </a:lnTo>
                <a:lnTo>
                  <a:pt x="279361" y="90106"/>
                </a:lnTo>
                <a:lnTo>
                  <a:pt x="280885" y="93154"/>
                </a:lnTo>
                <a:lnTo>
                  <a:pt x="285457" y="97726"/>
                </a:lnTo>
                <a:lnTo>
                  <a:pt x="288505" y="99250"/>
                </a:lnTo>
                <a:lnTo>
                  <a:pt x="291553" y="99250"/>
                </a:lnTo>
                <a:lnTo>
                  <a:pt x="294601" y="100774"/>
                </a:lnTo>
                <a:lnTo>
                  <a:pt x="299262" y="102298"/>
                </a:lnTo>
                <a:lnTo>
                  <a:pt x="306882" y="102298"/>
                </a:lnTo>
                <a:lnTo>
                  <a:pt x="311454" y="100774"/>
                </a:lnTo>
                <a:lnTo>
                  <a:pt x="314502" y="100774"/>
                </a:lnTo>
                <a:lnTo>
                  <a:pt x="317550" y="99250"/>
                </a:lnTo>
                <a:lnTo>
                  <a:pt x="326694" y="96202"/>
                </a:lnTo>
                <a:lnTo>
                  <a:pt x="326694" y="80873"/>
                </a:lnTo>
                <a:close/>
              </a:path>
              <a:path w="621664" h="102869">
                <a:moveTo>
                  <a:pt x="424434" y="86969"/>
                </a:moveTo>
                <a:lnTo>
                  <a:pt x="416814" y="86969"/>
                </a:lnTo>
                <a:lnTo>
                  <a:pt x="415290" y="85445"/>
                </a:lnTo>
                <a:lnTo>
                  <a:pt x="413766" y="85445"/>
                </a:lnTo>
                <a:lnTo>
                  <a:pt x="413766" y="27533"/>
                </a:lnTo>
                <a:lnTo>
                  <a:pt x="380136" y="27533"/>
                </a:lnTo>
                <a:lnTo>
                  <a:pt x="380136" y="42773"/>
                </a:lnTo>
                <a:lnTo>
                  <a:pt x="389280" y="42773"/>
                </a:lnTo>
                <a:lnTo>
                  <a:pt x="389280" y="44297"/>
                </a:lnTo>
                <a:lnTo>
                  <a:pt x="390804" y="45821"/>
                </a:lnTo>
                <a:lnTo>
                  <a:pt x="390804" y="77825"/>
                </a:lnTo>
                <a:lnTo>
                  <a:pt x="386232" y="80873"/>
                </a:lnTo>
                <a:lnTo>
                  <a:pt x="383184" y="82397"/>
                </a:lnTo>
                <a:lnTo>
                  <a:pt x="381660" y="83921"/>
                </a:lnTo>
                <a:lnTo>
                  <a:pt x="378612" y="83921"/>
                </a:lnTo>
                <a:lnTo>
                  <a:pt x="377088" y="85445"/>
                </a:lnTo>
                <a:lnTo>
                  <a:pt x="372516" y="85445"/>
                </a:lnTo>
                <a:lnTo>
                  <a:pt x="370992" y="83921"/>
                </a:lnTo>
                <a:lnTo>
                  <a:pt x="369468" y="83921"/>
                </a:lnTo>
                <a:lnTo>
                  <a:pt x="369468" y="82397"/>
                </a:lnTo>
                <a:lnTo>
                  <a:pt x="367944" y="82397"/>
                </a:lnTo>
                <a:lnTo>
                  <a:pt x="367944" y="27533"/>
                </a:lnTo>
                <a:lnTo>
                  <a:pt x="332803" y="27533"/>
                </a:lnTo>
                <a:lnTo>
                  <a:pt x="332803" y="42773"/>
                </a:lnTo>
                <a:lnTo>
                  <a:pt x="343471" y="42773"/>
                </a:lnTo>
                <a:lnTo>
                  <a:pt x="343471" y="83921"/>
                </a:lnTo>
                <a:lnTo>
                  <a:pt x="344995" y="86969"/>
                </a:lnTo>
                <a:lnTo>
                  <a:pt x="344995" y="88582"/>
                </a:lnTo>
                <a:lnTo>
                  <a:pt x="348043" y="94678"/>
                </a:lnTo>
                <a:lnTo>
                  <a:pt x="349567" y="96202"/>
                </a:lnTo>
                <a:lnTo>
                  <a:pt x="352704" y="97726"/>
                </a:lnTo>
                <a:lnTo>
                  <a:pt x="354228" y="99250"/>
                </a:lnTo>
                <a:lnTo>
                  <a:pt x="360324" y="102298"/>
                </a:lnTo>
                <a:lnTo>
                  <a:pt x="370992" y="102298"/>
                </a:lnTo>
                <a:lnTo>
                  <a:pt x="384708" y="97726"/>
                </a:lnTo>
                <a:lnTo>
                  <a:pt x="387756" y="96202"/>
                </a:lnTo>
                <a:lnTo>
                  <a:pt x="392328" y="93154"/>
                </a:lnTo>
                <a:lnTo>
                  <a:pt x="392328" y="100774"/>
                </a:lnTo>
                <a:lnTo>
                  <a:pt x="424434" y="100774"/>
                </a:lnTo>
                <a:lnTo>
                  <a:pt x="424434" y="93154"/>
                </a:lnTo>
                <a:lnTo>
                  <a:pt x="424434" y="86969"/>
                </a:lnTo>
                <a:close/>
              </a:path>
              <a:path w="621664" h="102869">
                <a:moveTo>
                  <a:pt x="496150" y="36677"/>
                </a:moveTo>
                <a:lnTo>
                  <a:pt x="494626" y="35153"/>
                </a:lnTo>
                <a:lnTo>
                  <a:pt x="494626" y="32105"/>
                </a:lnTo>
                <a:lnTo>
                  <a:pt x="490054" y="27533"/>
                </a:lnTo>
                <a:lnTo>
                  <a:pt x="488530" y="27533"/>
                </a:lnTo>
                <a:lnTo>
                  <a:pt x="485482" y="26009"/>
                </a:lnTo>
                <a:lnTo>
                  <a:pt x="480910" y="26009"/>
                </a:lnTo>
                <a:lnTo>
                  <a:pt x="471766" y="30581"/>
                </a:lnTo>
                <a:lnTo>
                  <a:pt x="468718" y="33629"/>
                </a:lnTo>
                <a:lnTo>
                  <a:pt x="465582" y="36677"/>
                </a:lnTo>
                <a:lnTo>
                  <a:pt x="465582" y="26009"/>
                </a:lnTo>
                <a:lnTo>
                  <a:pt x="457962" y="26009"/>
                </a:lnTo>
                <a:lnTo>
                  <a:pt x="450342" y="30581"/>
                </a:lnTo>
                <a:lnTo>
                  <a:pt x="441198" y="32105"/>
                </a:lnTo>
                <a:lnTo>
                  <a:pt x="433578" y="32105"/>
                </a:lnTo>
                <a:lnTo>
                  <a:pt x="433578" y="45821"/>
                </a:lnTo>
                <a:lnTo>
                  <a:pt x="444246" y="45821"/>
                </a:lnTo>
                <a:lnTo>
                  <a:pt x="444246" y="85445"/>
                </a:lnTo>
                <a:lnTo>
                  <a:pt x="442722" y="85445"/>
                </a:lnTo>
                <a:lnTo>
                  <a:pt x="441198" y="86969"/>
                </a:lnTo>
                <a:lnTo>
                  <a:pt x="433578" y="86969"/>
                </a:lnTo>
                <a:lnTo>
                  <a:pt x="433578" y="100774"/>
                </a:lnTo>
                <a:lnTo>
                  <a:pt x="479386" y="100774"/>
                </a:lnTo>
                <a:lnTo>
                  <a:pt x="479386" y="86969"/>
                </a:lnTo>
                <a:lnTo>
                  <a:pt x="470242" y="86969"/>
                </a:lnTo>
                <a:lnTo>
                  <a:pt x="470242" y="85445"/>
                </a:lnTo>
                <a:lnTo>
                  <a:pt x="468718" y="85445"/>
                </a:lnTo>
                <a:lnTo>
                  <a:pt x="468718" y="83921"/>
                </a:lnTo>
                <a:lnTo>
                  <a:pt x="467194" y="82397"/>
                </a:lnTo>
                <a:lnTo>
                  <a:pt x="467194" y="51917"/>
                </a:lnTo>
                <a:lnTo>
                  <a:pt x="473290" y="48869"/>
                </a:lnTo>
                <a:lnTo>
                  <a:pt x="477862" y="48869"/>
                </a:lnTo>
                <a:lnTo>
                  <a:pt x="479386" y="50393"/>
                </a:lnTo>
                <a:lnTo>
                  <a:pt x="482434" y="50393"/>
                </a:lnTo>
                <a:lnTo>
                  <a:pt x="483958" y="51917"/>
                </a:lnTo>
                <a:lnTo>
                  <a:pt x="488530" y="51917"/>
                </a:lnTo>
                <a:lnTo>
                  <a:pt x="491578" y="50393"/>
                </a:lnTo>
                <a:lnTo>
                  <a:pt x="492340" y="48869"/>
                </a:lnTo>
                <a:lnTo>
                  <a:pt x="494626" y="44297"/>
                </a:lnTo>
                <a:lnTo>
                  <a:pt x="496150" y="42773"/>
                </a:lnTo>
                <a:lnTo>
                  <a:pt x="496150" y="36677"/>
                </a:lnTo>
                <a:close/>
              </a:path>
              <a:path w="621664" h="102869">
                <a:moveTo>
                  <a:pt x="577011" y="83921"/>
                </a:moveTo>
                <a:lnTo>
                  <a:pt x="566343" y="73253"/>
                </a:lnTo>
                <a:lnTo>
                  <a:pt x="563295" y="77825"/>
                </a:lnTo>
                <a:lnTo>
                  <a:pt x="558723" y="80873"/>
                </a:lnTo>
                <a:lnTo>
                  <a:pt x="555675" y="82397"/>
                </a:lnTo>
                <a:lnTo>
                  <a:pt x="551103" y="83921"/>
                </a:lnTo>
                <a:lnTo>
                  <a:pt x="548055" y="85445"/>
                </a:lnTo>
                <a:lnTo>
                  <a:pt x="540435" y="85445"/>
                </a:lnTo>
                <a:lnTo>
                  <a:pt x="535863" y="83921"/>
                </a:lnTo>
                <a:lnTo>
                  <a:pt x="532815" y="79349"/>
                </a:lnTo>
                <a:lnTo>
                  <a:pt x="528243" y="76301"/>
                </a:lnTo>
                <a:lnTo>
                  <a:pt x="526757" y="71831"/>
                </a:lnTo>
                <a:lnTo>
                  <a:pt x="526719" y="64109"/>
                </a:lnTo>
                <a:lnTo>
                  <a:pt x="575487" y="64109"/>
                </a:lnTo>
                <a:lnTo>
                  <a:pt x="575487" y="54965"/>
                </a:lnTo>
                <a:lnTo>
                  <a:pt x="574725" y="53441"/>
                </a:lnTo>
                <a:lnTo>
                  <a:pt x="573963" y="51917"/>
                </a:lnTo>
                <a:lnTo>
                  <a:pt x="572439" y="47345"/>
                </a:lnTo>
                <a:lnTo>
                  <a:pt x="570915" y="44297"/>
                </a:lnTo>
                <a:lnTo>
                  <a:pt x="569391" y="39725"/>
                </a:lnTo>
                <a:lnTo>
                  <a:pt x="567867" y="36677"/>
                </a:lnTo>
                <a:lnTo>
                  <a:pt x="564819" y="35153"/>
                </a:lnTo>
                <a:lnTo>
                  <a:pt x="561771" y="32105"/>
                </a:lnTo>
                <a:lnTo>
                  <a:pt x="557199" y="30581"/>
                </a:lnTo>
                <a:lnTo>
                  <a:pt x="554151" y="29057"/>
                </a:lnTo>
                <a:lnTo>
                  <a:pt x="552627" y="28549"/>
                </a:lnTo>
                <a:lnTo>
                  <a:pt x="552627" y="50393"/>
                </a:lnTo>
                <a:lnTo>
                  <a:pt x="552627" y="53441"/>
                </a:lnTo>
                <a:lnTo>
                  <a:pt x="528243" y="53441"/>
                </a:lnTo>
                <a:lnTo>
                  <a:pt x="528243" y="50393"/>
                </a:lnTo>
                <a:lnTo>
                  <a:pt x="529767" y="47345"/>
                </a:lnTo>
                <a:lnTo>
                  <a:pt x="529767" y="45821"/>
                </a:lnTo>
                <a:lnTo>
                  <a:pt x="534339" y="41249"/>
                </a:lnTo>
                <a:lnTo>
                  <a:pt x="537387" y="41249"/>
                </a:lnTo>
                <a:lnTo>
                  <a:pt x="538911" y="39725"/>
                </a:lnTo>
                <a:lnTo>
                  <a:pt x="541959" y="39725"/>
                </a:lnTo>
                <a:lnTo>
                  <a:pt x="545007" y="41249"/>
                </a:lnTo>
                <a:lnTo>
                  <a:pt x="546531" y="41249"/>
                </a:lnTo>
                <a:lnTo>
                  <a:pt x="551103" y="45821"/>
                </a:lnTo>
                <a:lnTo>
                  <a:pt x="551103" y="47345"/>
                </a:lnTo>
                <a:lnTo>
                  <a:pt x="552627" y="50393"/>
                </a:lnTo>
                <a:lnTo>
                  <a:pt x="552627" y="28549"/>
                </a:lnTo>
                <a:lnTo>
                  <a:pt x="545007" y="26009"/>
                </a:lnTo>
                <a:lnTo>
                  <a:pt x="532815" y="26009"/>
                </a:lnTo>
                <a:lnTo>
                  <a:pt x="526719" y="27533"/>
                </a:lnTo>
                <a:lnTo>
                  <a:pt x="520534" y="30581"/>
                </a:lnTo>
                <a:lnTo>
                  <a:pt x="514438" y="35153"/>
                </a:lnTo>
                <a:lnTo>
                  <a:pt x="509866" y="39725"/>
                </a:lnTo>
                <a:lnTo>
                  <a:pt x="506818" y="44297"/>
                </a:lnTo>
                <a:lnTo>
                  <a:pt x="502246" y="50393"/>
                </a:lnTo>
                <a:lnTo>
                  <a:pt x="500722" y="56489"/>
                </a:lnTo>
                <a:lnTo>
                  <a:pt x="500722" y="64109"/>
                </a:lnTo>
                <a:lnTo>
                  <a:pt x="525538" y="99250"/>
                </a:lnTo>
                <a:lnTo>
                  <a:pt x="540435" y="102298"/>
                </a:lnTo>
                <a:lnTo>
                  <a:pt x="546531" y="102298"/>
                </a:lnTo>
                <a:lnTo>
                  <a:pt x="554151" y="100774"/>
                </a:lnTo>
                <a:lnTo>
                  <a:pt x="558723" y="97726"/>
                </a:lnTo>
                <a:lnTo>
                  <a:pt x="564819" y="94678"/>
                </a:lnTo>
                <a:lnTo>
                  <a:pt x="570915" y="90106"/>
                </a:lnTo>
                <a:lnTo>
                  <a:pt x="575513" y="85445"/>
                </a:lnTo>
                <a:lnTo>
                  <a:pt x="577011" y="83921"/>
                </a:lnTo>
                <a:close/>
              </a:path>
              <a:path w="621664" h="102869">
                <a:moveTo>
                  <a:pt x="621309" y="83921"/>
                </a:moveTo>
                <a:lnTo>
                  <a:pt x="619785" y="80873"/>
                </a:lnTo>
                <a:lnTo>
                  <a:pt x="616737" y="77825"/>
                </a:lnTo>
                <a:lnTo>
                  <a:pt x="610641" y="74777"/>
                </a:lnTo>
                <a:lnTo>
                  <a:pt x="603021" y="74777"/>
                </a:lnTo>
                <a:lnTo>
                  <a:pt x="596925" y="77825"/>
                </a:lnTo>
                <a:lnTo>
                  <a:pt x="593877" y="83921"/>
                </a:lnTo>
                <a:lnTo>
                  <a:pt x="593877" y="91630"/>
                </a:lnTo>
                <a:lnTo>
                  <a:pt x="596925" y="97726"/>
                </a:lnTo>
                <a:lnTo>
                  <a:pt x="599973" y="100774"/>
                </a:lnTo>
                <a:lnTo>
                  <a:pt x="603021" y="102298"/>
                </a:lnTo>
                <a:lnTo>
                  <a:pt x="610641" y="102298"/>
                </a:lnTo>
                <a:lnTo>
                  <a:pt x="613689" y="100774"/>
                </a:lnTo>
                <a:lnTo>
                  <a:pt x="619785" y="94678"/>
                </a:lnTo>
                <a:lnTo>
                  <a:pt x="621309" y="91630"/>
                </a:lnTo>
                <a:lnTo>
                  <a:pt x="621309" y="83921"/>
                </a:lnTo>
                <a:close/>
              </a:path>
              <a:path w="621664" h="102869">
                <a:moveTo>
                  <a:pt x="621309" y="36677"/>
                </a:moveTo>
                <a:lnTo>
                  <a:pt x="619785" y="33629"/>
                </a:lnTo>
                <a:lnTo>
                  <a:pt x="613689" y="27533"/>
                </a:lnTo>
                <a:lnTo>
                  <a:pt x="610641" y="26009"/>
                </a:lnTo>
                <a:lnTo>
                  <a:pt x="603021" y="26009"/>
                </a:lnTo>
                <a:lnTo>
                  <a:pt x="599973" y="27533"/>
                </a:lnTo>
                <a:lnTo>
                  <a:pt x="598449" y="30581"/>
                </a:lnTo>
                <a:lnTo>
                  <a:pt x="595401" y="33629"/>
                </a:lnTo>
                <a:lnTo>
                  <a:pt x="593877" y="36677"/>
                </a:lnTo>
                <a:lnTo>
                  <a:pt x="593877" y="44297"/>
                </a:lnTo>
                <a:lnTo>
                  <a:pt x="595401" y="47345"/>
                </a:lnTo>
                <a:lnTo>
                  <a:pt x="599973" y="51917"/>
                </a:lnTo>
                <a:lnTo>
                  <a:pt x="603021" y="53441"/>
                </a:lnTo>
                <a:lnTo>
                  <a:pt x="610641" y="53441"/>
                </a:lnTo>
                <a:lnTo>
                  <a:pt x="613689" y="51917"/>
                </a:lnTo>
                <a:lnTo>
                  <a:pt x="616737" y="48869"/>
                </a:lnTo>
                <a:lnTo>
                  <a:pt x="619785" y="47345"/>
                </a:lnTo>
                <a:lnTo>
                  <a:pt x="621309" y="44297"/>
                </a:lnTo>
                <a:lnTo>
                  <a:pt x="621309" y="36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13511" y="1222629"/>
            <a:ext cx="84010" cy="10534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309896" y="1421035"/>
            <a:ext cx="2413635" cy="139065"/>
            <a:chOff x="2582989" y="1421034"/>
            <a:chExt cx="2413635" cy="13906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2989" y="1421034"/>
              <a:ext cx="1460944" cy="1388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8411" y="1421034"/>
              <a:ext cx="938021" cy="13887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18335" y="1801083"/>
            <a:ext cx="225932" cy="9915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15991" y="1833086"/>
            <a:ext cx="720566" cy="962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03708" y="1802607"/>
            <a:ext cx="123634" cy="961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94495" y="1801083"/>
            <a:ext cx="631983" cy="9915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23113" y="1801082"/>
            <a:ext cx="1337214" cy="28384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28757" y="1805655"/>
            <a:ext cx="93059" cy="9458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785919" y="1802607"/>
            <a:ext cx="100774" cy="976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950797" y="1801083"/>
            <a:ext cx="314515" cy="991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330939" y="1811751"/>
            <a:ext cx="117538" cy="8848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193429" y="1801083"/>
            <a:ext cx="201453" cy="9915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48910" y="1987200"/>
            <a:ext cx="123634" cy="9620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518677" y="1811750"/>
            <a:ext cx="880776" cy="27317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086945" y="1985676"/>
            <a:ext cx="720470" cy="9925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682192" y="1985676"/>
            <a:ext cx="341947" cy="9925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6621589" y="1811750"/>
            <a:ext cx="5781040" cy="1223010"/>
            <a:chOff x="894683" y="1811750"/>
            <a:chExt cx="5781040" cy="1223010"/>
          </a:xfrm>
        </p:grpSpPr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96207" y="2568701"/>
              <a:ext cx="131254" cy="686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94683" y="1811750"/>
              <a:ext cx="5781008" cy="1222438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623113" y="3215831"/>
            <a:ext cx="128206" cy="9305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841427" y="3211259"/>
            <a:ext cx="241173" cy="9915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175659" y="3211259"/>
            <a:ext cx="487013" cy="12201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754207" y="3243263"/>
            <a:ext cx="172497" cy="6715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015287" y="3211259"/>
            <a:ext cx="225932" cy="9763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328184" y="3211259"/>
            <a:ext cx="490061" cy="9915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909876" y="3211259"/>
            <a:ext cx="380047" cy="9915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375458" y="3243263"/>
            <a:ext cx="227457" cy="6715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9695974" y="3211259"/>
            <a:ext cx="314515" cy="991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102025" y="3211259"/>
            <a:ext cx="937355" cy="9915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129391" y="3211258"/>
            <a:ext cx="294703" cy="12820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512582" y="3212783"/>
            <a:ext cx="421291" cy="9763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030075" y="3211259"/>
            <a:ext cx="374046" cy="9915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623113" y="3394328"/>
            <a:ext cx="781526" cy="128206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6847523" y="3746945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30480" y="48767"/>
                </a:moveTo>
                <a:lnTo>
                  <a:pt x="18288" y="48767"/>
                </a:lnTo>
                <a:lnTo>
                  <a:pt x="12192" y="47243"/>
                </a:lnTo>
                <a:lnTo>
                  <a:pt x="3048" y="38099"/>
                </a:lnTo>
                <a:lnTo>
                  <a:pt x="0" y="32003"/>
                </a:lnTo>
                <a:lnTo>
                  <a:pt x="0" y="18287"/>
                </a:lnTo>
                <a:lnTo>
                  <a:pt x="1524" y="12191"/>
                </a:lnTo>
                <a:lnTo>
                  <a:pt x="7620" y="7619"/>
                </a:lnTo>
                <a:lnTo>
                  <a:pt x="12192" y="3047"/>
                </a:lnTo>
                <a:lnTo>
                  <a:pt x="16764" y="0"/>
                </a:lnTo>
                <a:lnTo>
                  <a:pt x="30480" y="0"/>
                </a:lnTo>
                <a:lnTo>
                  <a:pt x="36576" y="3047"/>
                </a:lnTo>
                <a:lnTo>
                  <a:pt x="45720" y="12191"/>
                </a:lnTo>
                <a:lnTo>
                  <a:pt x="48768" y="18287"/>
                </a:lnTo>
                <a:lnTo>
                  <a:pt x="48768" y="24383"/>
                </a:lnTo>
                <a:lnTo>
                  <a:pt x="48768" y="32003"/>
                </a:lnTo>
                <a:lnTo>
                  <a:pt x="45720" y="38099"/>
                </a:lnTo>
                <a:lnTo>
                  <a:pt x="36576" y="47243"/>
                </a:lnTo>
                <a:lnTo>
                  <a:pt x="30480" y="487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7070312" y="3711797"/>
            <a:ext cx="1882775" cy="466090"/>
            <a:chOff x="1343405" y="3711797"/>
            <a:chExt cx="1882775" cy="466090"/>
          </a:xfrm>
        </p:grpSpPr>
        <p:sp>
          <p:nvSpPr>
            <p:cNvPr id="41" name="object 41"/>
            <p:cNvSpPr/>
            <p:nvPr/>
          </p:nvSpPr>
          <p:spPr>
            <a:xfrm>
              <a:off x="1569338" y="3931538"/>
              <a:ext cx="62865" cy="62865"/>
            </a:xfrm>
            <a:custGeom>
              <a:avLst/>
              <a:gdLst/>
              <a:ahLst/>
              <a:cxnLst/>
              <a:rect l="l" t="t" r="r" b="b"/>
              <a:pathLst>
                <a:path w="62864" h="62864">
                  <a:moveTo>
                    <a:pt x="39719" y="62579"/>
                  </a:moveTo>
                  <a:lnTo>
                    <a:pt x="21431" y="62579"/>
                  </a:lnTo>
                  <a:lnTo>
                    <a:pt x="13811" y="59531"/>
                  </a:lnTo>
                  <a:lnTo>
                    <a:pt x="7715" y="53435"/>
                  </a:lnTo>
                  <a:lnTo>
                    <a:pt x="3048" y="47339"/>
                  </a:lnTo>
                  <a:lnTo>
                    <a:pt x="0" y="39719"/>
                  </a:lnTo>
                  <a:lnTo>
                    <a:pt x="0" y="22955"/>
                  </a:lnTo>
                  <a:lnTo>
                    <a:pt x="1524" y="15335"/>
                  </a:lnTo>
                  <a:lnTo>
                    <a:pt x="13811" y="3048"/>
                  </a:lnTo>
                  <a:lnTo>
                    <a:pt x="21431" y="0"/>
                  </a:lnTo>
                  <a:lnTo>
                    <a:pt x="39719" y="0"/>
                  </a:lnTo>
                  <a:lnTo>
                    <a:pt x="45815" y="3048"/>
                  </a:lnTo>
                  <a:lnTo>
                    <a:pt x="49625" y="6096"/>
                  </a:lnTo>
                  <a:lnTo>
                    <a:pt x="22955" y="6096"/>
                  </a:lnTo>
                  <a:lnTo>
                    <a:pt x="16859" y="7620"/>
                  </a:lnTo>
                  <a:lnTo>
                    <a:pt x="12287" y="13811"/>
                  </a:lnTo>
                  <a:lnTo>
                    <a:pt x="7715" y="18383"/>
                  </a:lnTo>
                  <a:lnTo>
                    <a:pt x="4667" y="24479"/>
                  </a:lnTo>
                  <a:lnTo>
                    <a:pt x="4667" y="38195"/>
                  </a:lnTo>
                  <a:lnTo>
                    <a:pt x="7715" y="44291"/>
                  </a:lnTo>
                  <a:lnTo>
                    <a:pt x="16859" y="53435"/>
                  </a:lnTo>
                  <a:lnTo>
                    <a:pt x="22955" y="56483"/>
                  </a:lnTo>
                  <a:lnTo>
                    <a:pt x="50387" y="56483"/>
                  </a:lnTo>
                  <a:lnTo>
                    <a:pt x="47339" y="59531"/>
                  </a:lnTo>
                  <a:lnTo>
                    <a:pt x="39719" y="62579"/>
                  </a:lnTo>
                  <a:close/>
                </a:path>
                <a:path w="62864" h="62864">
                  <a:moveTo>
                    <a:pt x="50387" y="56483"/>
                  </a:moveTo>
                  <a:lnTo>
                    <a:pt x="38195" y="56483"/>
                  </a:lnTo>
                  <a:lnTo>
                    <a:pt x="44291" y="53435"/>
                  </a:lnTo>
                  <a:lnTo>
                    <a:pt x="53435" y="44291"/>
                  </a:lnTo>
                  <a:lnTo>
                    <a:pt x="56483" y="38195"/>
                  </a:lnTo>
                  <a:lnTo>
                    <a:pt x="56483" y="24479"/>
                  </a:lnTo>
                  <a:lnTo>
                    <a:pt x="53435" y="18383"/>
                  </a:lnTo>
                  <a:lnTo>
                    <a:pt x="48863" y="13811"/>
                  </a:lnTo>
                  <a:lnTo>
                    <a:pt x="44291" y="7620"/>
                  </a:lnTo>
                  <a:lnTo>
                    <a:pt x="38195" y="6096"/>
                  </a:lnTo>
                  <a:lnTo>
                    <a:pt x="49625" y="6096"/>
                  </a:lnTo>
                  <a:lnTo>
                    <a:pt x="53435" y="9144"/>
                  </a:lnTo>
                  <a:lnTo>
                    <a:pt x="59531" y="15335"/>
                  </a:lnTo>
                  <a:lnTo>
                    <a:pt x="62674" y="22955"/>
                  </a:lnTo>
                  <a:lnTo>
                    <a:pt x="62674" y="39719"/>
                  </a:lnTo>
                  <a:lnTo>
                    <a:pt x="59531" y="47339"/>
                  </a:lnTo>
                  <a:lnTo>
                    <a:pt x="50387" y="56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43405" y="3711797"/>
              <a:ext cx="1882235" cy="46548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569338" y="4116228"/>
              <a:ext cx="62865" cy="61594"/>
            </a:xfrm>
            <a:custGeom>
              <a:avLst/>
              <a:gdLst/>
              <a:ahLst/>
              <a:cxnLst/>
              <a:rect l="l" t="t" r="r" b="b"/>
              <a:pathLst>
                <a:path w="62864" h="61595">
                  <a:moveTo>
                    <a:pt x="39719" y="61055"/>
                  </a:moveTo>
                  <a:lnTo>
                    <a:pt x="21431" y="61055"/>
                  </a:lnTo>
                  <a:lnTo>
                    <a:pt x="13811" y="58007"/>
                  </a:lnTo>
                  <a:lnTo>
                    <a:pt x="7715" y="51911"/>
                  </a:lnTo>
                  <a:lnTo>
                    <a:pt x="3048" y="45815"/>
                  </a:lnTo>
                  <a:lnTo>
                    <a:pt x="0" y="39719"/>
                  </a:lnTo>
                  <a:lnTo>
                    <a:pt x="0" y="22860"/>
                  </a:lnTo>
                  <a:lnTo>
                    <a:pt x="1524" y="15240"/>
                  </a:lnTo>
                  <a:lnTo>
                    <a:pt x="7715" y="9144"/>
                  </a:lnTo>
                  <a:lnTo>
                    <a:pt x="13811" y="3048"/>
                  </a:lnTo>
                  <a:lnTo>
                    <a:pt x="21431" y="0"/>
                  </a:lnTo>
                  <a:lnTo>
                    <a:pt x="39719" y="0"/>
                  </a:lnTo>
                  <a:lnTo>
                    <a:pt x="45815" y="3048"/>
                  </a:lnTo>
                  <a:lnTo>
                    <a:pt x="49625" y="6096"/>
                  </a:lnTo>
                  <a:lnTo>
                    <a:pt x="22955" y="6096"/>
                  </a:lnTo>
                  <a:lnTo>
                    <a:pt x="16859" y="7620"/>
                  </a:lnTo>
                  <a:lnTo>
                    <a:pt x="12287" y="12192"/>
                  </a:lnTo>
                  <a:lnTo>
                    <a:pt x="7715" y="18288"/>
                  </a:lnTo>
                  <a:lnTo>
                    <a:pt x="4667" y="24384"/>
                  </a:lnTo>
                  <a:lnTo>
                    <a:pt x="4667" y="38195"/>
                  </a:lnTo>
                  <a:lnTo>
                    <a:pt x="7715" y="44291"/>
                  </a:lnTo>
                  <a:lnTo>
                    <a:pt x="16859" y="53435"/>
                  </a:lnTo>
                  <a:lnTo>
                    <a:pt x="22955" y="56483"/>
                  </a:lnTo>
                  <a:lnTo>
                    <a:pt x="48863" y="56483"/>
                  </a:lnTo>
                  <a:lnTo>
                    <a:pt x="47339" y="58007"/>
                  </a:lnTo>
                  <a:lnTo>
                    <a:pt x="39719" y="61055"/>
                  </a:lnTo>
                  <a:close/>
                </a:path>
                <a:path w="62864" h="61595">
                  <a:moveTo>
                    <a:pt x="48863" y="56483"/>
                  </a:moveTo>
                  <a:lnTo>
                    <a:pt x="38195" y="56483"/>
                  </a:lnTo>
                  <a:lnTo>
                    <a:pt x="44291" y="53435"/>
                  </a:lnTo>
                  <a:lnTo>
                    <a:pt x="53435" y="44291"/>
                  </a:lnTo>
                  <a:lnTo>
                    <a:pt x="56483" y="38195"/>
                  </a:lnTo>
                  <a:lnTo>
                    <a:pt x="56483" y="24384"/>
                  </a:lnTo>
                  <a:lnTo>
                    <a:pt x="53435" y="18288"/>
                  </a:lnTo>
                  <a:lnTo>
                    <a:pt x="48863" y="12192"/>
                  </a:lnTo>
                  <a:lnTo>
                    <a:pt x="44291" y="7620"/>
                  </a:lnTo>
                  <a:lnTo>
                    <a:pt x="38195" y="6096"/>
                  </a:lnTo>
                  <a:lnTo>
                    <a:pt x="49625" y="6096"/>
                  </a:lnTo>
                  <a:lnTo>
                    <a:pt x="53435" y="9144"/>
                  </a:lnTo>
                  <a:lnTo>
                    <a:pt x="59531" y="15240"/>
                  </a:lnTo>
                  <a:lnTo>
                    <a:pt x="62674" y="21336"/>
                  </a:lnTo>
                  <a:lnTo>
                    <a:pt x="62674" y="39719"/>
                  </a:lnTo>
                  <a:lnTo>
                    <a:pt x="59531" y="45815"/>
                  </a:lnTo>
                  <a:lnTo>
                    <a:pt x="48863" y="56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4" name="object 4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405937" y="4079557"/>
            <a:ext cx="421386" cy="9772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902094" y="4078033"/>
            <a:ext cx="265652" cy="9925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245565" y="4078129"/>
            <a:ext cx="431958" cy="9915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758487" y="4078033"/>
            <a:ext cx="427386" cy="12820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257692" y="4078033"/>
            <a:ext cx="767810" cy="9925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2103322" y="4078033"/>
            <a:ext cx="300799" cy="99250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7513129" y="4078129"/>
            <a:ext cx="3171190" cy="467359"/>
            <a:chOff x="1786223" y="4078128"/>
            <a:chExt cx="3171190" cy="467359"/>
          </a:xfrm>
        </p:grpSpPr>
        <p:pic>
          <p:nvPicPr>
            <p:cNvPr id="51" name="object 5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87651" y="4293298"/>
              <a:ext cx="225932" cy="6867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86223" y="4078128"/>
              <a:ext cx="3170586" cy="466915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0747818" y="4261199"/>
            <a:ext cx="1654778" cy="129730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7296245" y="466715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719" y="62579"/>
                </a:moveTo>
                <a:lnTo>
                  <a:pt x="21431" y="62579"/>
                </a:lnTo>
                <a:lnTo>
                  <a:pt x="13811" y="59531"/>
                </a:lnTo>
                <a:lnTo>
                  <a:pt x="7715" y="53435"/>
                </a:lnTo>
                <a:lnTo>
                  <a:pt x="3048" y="47339"/>
                </a:lnTo>
                <a:lnTo>
                  <a:pt x="0" y="39719"/>
                </a:lnTo>
                <a:lnTo>
                  <a:pt x="0" y="22955"/>
                </a:lnTo>
                <a:lnTo>
                  <a:pt x="1524" y="15240"/>
                </a:lnTo>
                <a:lnTo>
                  <a:pt x="7715" y="9144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9144"/>
                </a:lnTo>
                <a:lnTo>
                  <a:pt x="7715" y="18288"/>
                </a:lnTo>
                <a:lnTo>
                  <a:pt x="4667" y="24479"/>
                </a:lnTo>
                <a:lnTo>
                  <a:pt x="4667" y="38195"/>
                </a:lnTo>
                <a:lnTo>
                  <a:pt x="7715" y="44291"/>
                </a:lnTo>
                <a:lnTo>
                  <a:pt x="12287" y="48863"/>
                </a:lnTo>
                <a:lnTo>
                  <a:pt x="16859" y="54959"/>
                </a:lnTo>
                <a:lnTo>
                  <a:pt x="22955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719" y="62579"/>
                </a:lnTo>
                <a:close/>
              </a:path>
              <a:path w="62864" h="62864">
                <a:moveTo>
                  <a:pt x="50387" y="56483"/>
                </a:moveTo>
                <a:lnTo>
                  <a:pt x="38195" y="56483"/>
                </a:lnTo>
                <a:lnTo>
                  <a:pt x="44291" y="54959"/>
                </a:lnTo>
                <a:lnTo>
                  <a:pt x="48863" y="48863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479"/>
                </a:lnTo>
                <a:lnTo>
                  <a:pt x="53435" y="18288"/>
                </a:lnTo>
                <a:lnTo>
                  <a:pt x="44291" y="9144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674" y="22955"/>
                </a:lnTo>
                <a:lnTo>
                  <a:pt x="62674" y="39719"/>
                </a:lnTo>
                <a:lnTo>
                  <a:pt x="59531" y="47339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514557" y="4630578"/>
            <a:ext cx="2564606" cy="12668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864060" y="6611492"/>
            <a:ext cx="224409" cy="126682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9154097" y="6613017"/>
            <a:ext cx="197485" cy="97790"/>
            <a:chOff x="3427190" y="6613017"/>
            <a:chExt cx="197485" cy="97790"/>
          </a:xfrm>
        </p:grpSpPr>
        <p:pic>
          <p:nvPicPr>
            <p:cNvPr id="58" name="object 5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427190" y="6613017"/>
              <a:ext cx="67151" cy="9772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514331" y="6614541"/>
              <a:ext cx="109855" cy="93345"/>
            </a:xfrm>
            <a:custGeom>
              <a:avLst/>
              <a:gdLst/>
              <a:ahLst/>
              <a:cxnLst/>
              <a:rect l="l" t="t" r="r" b="b"/>
              <a:pathLst>
                <a:path w="109854" h="93345">
                  <a:moveTo>
                    <a:pt x="39624" y="52959"/>
                  </a:moveTo>
                  <a:lnTo>
                    <a:pt x="0" y="52959"/>
                  </a:lnTo>
                  <a:lnTo>
                    <a:pt x="0" y="62103"/>
                  </a:lnTo>
                  <a:lnTo>
                    <a:pt x="39624" y="62103"/>
                  </a:lnTo>
                  <a:lnTo>
                    <a:pt x="39624" y="52959"/>
                  </a:lnTo>
                  <a:close/>
                </a:path>
                <a:path w="109854" h="93345">
                  <a:moveTo>
                    <a:pt x="109728" y="86969"/>
                  </a:moveTo>
                  <a:lnTo>
                    <a:pt x="96012" y="86969"/>
                  </a:lnTo>
                  <a:lnTo>
                    <a:pt x="96012" y="85445"/>
                  </a:lnTo>
                  <a:lnTo>
                    <a:pt x="94488" y="85445"/>
                  </a:lnTo>
                  <a:lnTo>
                    <a:pt x="94488" y="82397"/>
                  </a:lnTo>
                  <a:lnTo>
                    <a:pt x="92964" y="80873"/>
                  </a:lnTo>
                  <a:lnTo>
                    <a:pt x="92964" y="0"/>
                  </a:lnTo>
                  <a:lnTo>
                    <a:pt x="88392" y="0"/>
                  </a:lnTo>
                  <a:lnTo>
                    <a:pt x="82296" y="3048"/>
                  </a:lnTo>
                  <a:lnTo>
                    <a:pt x="74676" y="6096"/>
                  </a:lnTo>
                  <a:lnTo>
                    <a:pt x="65532" y="7620"/>
                  </a:lnTo>
                  <a:lnTo>
                    <a:pt x="65532" y="13716"/>
                  </a:lnTo>
                  <a:lnTo>
                    <a:pt x="82296" y="13716"/>
                  </a:lnTo>
                  <a:lnTo>
                    <a:pt x="82296" y="83921"/>
                  </a:lnTo>
                  <a:lnTo>
                    <a:pt x="79248" y="86969"/>
                  </a:lnTo>
                  <a:lnTo>
                    <a:pt x="65532" y="86969"/>
                  </a:lnTo>
                  <a:lnTo>
                    <a:pt x="65532" y="93065"/>
                  </a:lnTo>
                  <a:lnTo>
                    <a:pt x="109728" y="93065"/>
                  </a:lnTo>
                  <a:lnTo>
                    <a:pt x="109728" y="869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0" name="object 60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9419748" y="6609969"/>
            <a:ext cx="752570" cy="126682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7296245" y="6956488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39719" y="61055"/>
                </a:moveTo>
                <a:lnTo>
                  <a:pt x="21431" y="61055"/>
                </a:lnTo>
                <a:lnTo>
                  <a:pt x="13811" y="58007"/>
                </a:lnTo>
                <a:lnTo>
                  <a:pt x="7715" y="51911"/>
                </a:lnTo>
                <a:lnTo>
                  <a:pt x="3048" y="45815"/>
                </a:lnTo>
                <a:lnTo>
                  <a:pt x="0" y="39719"/>
                </a:lnTo>
                <a:lnTo>
                  <a:pt x="0" y="22860"/>
                </a:lnTo>
                <a:lnTo>
                  <a:pt x="1524" y="15240"/>
                </a:lnTo>
                <a:lnTo>
                  <a:pt x="7715" y="9144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7620"/>
                </a:lnTo>
                <a:lnTo>
                  <a:pt x="12287" y="12192"/>
                </a:lnTo>
                <a:lnTo>
                  <a:pt x="7715" y="18288"/>
                </a:lnTo>
                <a:lnTo>
                  <a:pt x="4667" y="24384"/>
                </a:lnTo>
                <a:lnTo>
                  <a:pt x="4667" y="38195"/>
                </a:lnTo>
                <a:lnTo>
                  <a:pt x="7715" y="44291"/>
                </a:lnTo>
                <a:lnTo>
                  <a:pt x="16859" y="53435"/>
                </a:lnTo>
                <a:lnTo>
                  <a:pt x="22955" y="56483"/>
                </a:lnTo>
                <a:lnTo>
                  <a:pt x="48863" y="56483"/>
                </a:lnTo>
                <a:lnTo>
                  <a:pt x="47339" y="58007"/>
                </a:lnTo>
                <a:lnTo>
                  <a:pt x="39719" y="61055"/>
                </a:lnTo>
                <a:close/>
              </a:path>
              <a:path w="62864" h="61595">
                <a:moveTo>
                  <a:pt x="48863" y="56483"/>
                </a:moveTo>
                <a:lnTo>
                  <a:pt x="38195" y="56483"/>
                </a:lnTo>
                <a:lnTo>
                  <a:pt x="44291" y="53435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2192"/>
                </a:lnTo>
                <a:lnTo>
                  <a:pt x="44291" y="7620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674" y="21336"/>
                </a:lnTo>
                <a:lnTo>
                  <a:pt x="62674" y="39719"/>
                </a:lnTo>
                <a:lnTo>
                  <a:pt x="59531" y="45815"/>
                </a:lnTo>
                <a:lnTo>
                  <a:pt x="48863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41634" y="713079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39623" y="39623"/>
                </a:moveTo>
                <a:lnTo>
                  <a:pt x="0" y="39623"/>
                </a:lnTo>
                <a:lnTo>
                  <a:pt x="0" y="0"/>
                </a:lnTo>
                <a:lnTo>
                  <a:pt x="39623" y="0"/>
                </a:lnTo>
                <a:lnTo>
                  <a:pt x="39623" y="39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741634" y="7315201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39623" y="39623"/>
                </a:moveTo>
                <a:lnTo>
                  <a:pt x="0" y="39623"/>
                </a:lnTo>
                <a:lnTo>
                  <a:pt x="0" y="0"/>
                </a:lnTo>
                <a:lnTo>
                  <a:pt x="39623" y="0"/>
                </a:lnTo>
                <a:lnTo>
                  <a:pt x="39623" y="39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7514558" y="6918197"/>
            <a:ext cx="4756785" cy="1043940"/>
            <a:chOff x="1787651" y="6918197"/>
            <a:chExt cx="4756785" cy="1043940"/>
          </a:xfrm>
        </p:grpSpPr>
        <p:sp>
          <p:nvSpPr>
            <p:cNvPr id="65" name="object 65"/>
            <p:cNvSpPr/>
            <p:nvPr/>
          </p:nvSpPr>
          <p:spPr>
            <a:xfrm>
              <a:off x="2014728" y="7498079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3" y="39623"/>
                  </a:moveTo>
                  <a:lnTo>
                    <a:pt x="0" y="39623"/>
                  </a:lnTo>
                  <a:lnTo>
                    <a:pt x="0" y="0"/>
                  </a:lnTo>
                  <a:lnTo>
                    <a:pt x="39623" y="0"/>
                  </a:lnTo>
                  <a:lnTo>
                    <a:pt x="39623" y="396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787651" y="6918197"/>
              <a:ext cx="4756690" cy="1043939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014728" y="7679435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3" y="39624"/>
                  </a:moveTo>
                  <a:lnTo>
                    <a:pt x="0" y="39624"/>
                  </a:lnTo>
                  <a:lnTo>
                    <a:pt x="0" y="0"/>
                  </a:lnTo>
                  <a:lnTo>
                    <a:pt x="39623" y="0"/>
                  </a:lnTo>
                  <a:lnTo>
                    <a:pt x="39623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6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8684990" y="5130751"/>
            <a:ext cx="1667255" cy="1275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8542" y="7603998"/>
            <a:ext cx="178593" cy="930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1123" y="7599427"/>
            <a:ext cx="177069" cy="991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7352" y="7600951"/>
            <a:ext cx="100774" cy="9763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22042" y="7631431"/>
            <a:ext cx="73342" cy="671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77596" y="7599426"/>
            <a:ext cx="332803" cy="992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92789" y="7600951"/>
            <a:ext cx="102298" cy="9763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846909" y="7599427"/>
            <a:ext cx="392334" cy="9915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532555" y="7600951"/>
            <a:ext cx="1861185" cy="282575"/>
            <a:chOff x="4805648" y="7600950"/>
            <a:chExt cx="1861185" cy="282575"/>
          </a:xfrm>
        </p:grpSpPr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93204" y="7603998"/>
              <a:ext cx="73247" cy="930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5648" y="7600950"/>
              <a:ext cx="1859280" cy="282321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23113" y="7999191"/>
            <a:ext cx="406050" cy="6715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6621589" y="7599427"/>
            <a:ext cx="5786120" cy="865505"/>
            <a:chOff x="894683" y="7599426"/>
            <a:chExt cx="5786120" cy="865505"/>
          </a:xfrm>
        </p:grpSpPr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9409" y="7977854"/>
              <a:ext cx="117538" cy="884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4683" y="7599426"/>
              <a:ext cx="5785580" cy="8651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66612" y="7973282"/>
              <a:ext cx="73247" cy="915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05487" y="7967186"/>
              <a:ext cx="864108" cy="9915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18542" y="8646129"/>
            <a:ext cx="178593" cy="9305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861239" y="8641556"/>
            <a:ext cx="540353" cy="12668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465694" y="8641557"/>
            <a:ext cx="398780" cy="99695"/>
            <a:chOff x="1738788" y="8641556"/>
            <a:chExt cx="398780" cy="99695"/>
          </a:xfrm>
        </p:grpSpPr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38788" y="8641556"/>
              <a:ext cx="126777" cy="9915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08238" y="8673655"/>
              <a:ext cx="228980" cy="67056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928229" y="8641556"/>
            <a:ext cx="123729" cy="9915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103869" y="8646129"/>
            <a:ext cx="322040" cy="9458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483917" y="8643081"/>
            <a:ext cx="102298" cy="9763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650320" y="8643080"/>
            <a:ext cx="225933" cy="12515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941880" y="8641557"/>
            <a:ext cx="810577" cy="9915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816560" y="8673561"/>
            <a:ext cx="270224" cy="6715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150983" y="8652224"/>
            <a:ext cx="117443" cy="8848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332529" y="8641556"/>
            <a:ext cx="1057942" cy="128206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460671" y="8643080"/>
            <a:ext cx="319087" cy="12058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846908" y="8641557"/>
            <a:ext cx="549592" cy="9915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623114" y="8835390"/>
            <a:ext cx="216693" cy="9010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43870" y="1132852"/>
            <a:ext cx="2551175" cy="195165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194928" y="1878725"/>
            <a:ext cx="1138563" cy="125461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6635211" y="3579877"/>
            <a:ext cx="5788151" cy="3498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7428" y="3803333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30480" y="48767"/>
                </a:moveTo>
                <a:lnTo>
                  <a:pt x="18288" y="48767"/>
                </a:lnTo>
                <a:lnTo>
                  <a:pt x="12192" y="47243"/>
                </a:lnTo>
                <a:lnTo>
                  <a:pt x="3048" y="38099"/>
                </a:lnTo>
                <a:lnTo>
                  <a:pt x="0" y="32003"/>
                </a:lnTo>
                <a:lnTo>
                  <a:pt x="0" y="18287"/>
                </a:lnTo>
                <a:lnTo>
                  <a:pt x="1524" y="12191"/>
                </a:lnTo>
                <a:lnTo>
                  <a:pt x="7620" y="7619"/>
                </a:lnTo>
                <a:lnTo>
                  <a:pt x="12192" y="3047"/>
                </a:lnTo>
                <a:lnTo>
                  <a:pt x="16764" y="0"/>
                </a:lnTo>
                <a:lnTo>
                  <a:pt x="30480" y="0"/>
                </a:lnTo>
                <a:lnTo>
                  <a:pt x="36576" y="3047"/>
                </a:lnTo>
                <a:lnTo>
                  <a:pt x="45720" y="12191"/>
                </a:lnTo>
                <a:lnTo>
                  <a:pt x="48768" y="18287"/>
                </a:lnTo>
                <a:lnTo>
                  <a:pt x="48768" y="24383"/>
                </a:lnTo>
                <a:lnTo>
                  <a:pt x="48768" y="32003"/>
                </a:lnTo>
                <a:lnTo>
                  <a:pt x="45720" y="38099"/>
                </a:lnTo>
                <a:lnTo>
                  <a:pt x="36576" y="47243"/>
                </a:lnTo>
                <a:lnTo>
                  <a:pt x="30480" y="487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2596" y="3774377"/>
            <a:ext cx="93154" cy="9153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06044" y="3772852"/>
            <a:ext cx="380365" cy="97790"/>
            <a:chOff x="1479137" y="3772852"/>
            <a:chExt cx="380365" cy="977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137" y="3772852"/>
              <a:ext cx="308514" cy="976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16512" y="3774376"/>
              <a:ext cx="43180" cy="92075"/>
            </a:xfrm>
            <a:custGeom>
              <a:avLst/>
              <a:gdLst/>
              <a:ahLst/>
              <a:cxnLst/>
              <a:rect l="l" t="t" r="r" b="b"/>
              <a:pathLst>
                <a:path w="43180" h="92075">
                  <a:moveTo>
                    <a:pt x="32099" y="86963"/>
                  </a:moveTo>
                  <a:lnTo>
                    <a:pt x="12287" y="86963"/>
                  </a:lnTo>
                  <a:lnTo>
                    <a:pt x="16859" y="82391"/>
                  </a:lnTo>
                  <a:lnTo>
                    <a:pt x="16859" y="13716"/>
                  </a:lnTo>
                  <a:lnTo>
                    <a:pt x="0" y="13716"/>
                  </a:lnTo>
                  <a:lnTo>
                    <a:pt x="0" y="7620"/>
                  </a:lnTo>
                  <a:lnTo>
                    <a:pt x="9239" y="6096"/>
                  </a:lnTo>
                  <a:lnTo>
                    <a:pt x="16859" y="3048"/>
                  </a:lnTo>
                  <a:lnTo>
                    <a:pt x="22955" y="0"/>
                  </a:lnTo>
                  <a:lnTo>
                    <a:pt x="27527" y="0"/>
                  </a:lnTo>
                  <a:lnTo>
                    <a:pt x="27527" y="82391"/>
                  </a:lnTo>
                  <a:lnTo>
                    <a:pt x="29051" y="83915"/>
                  </a:lnTo>
                  <a:lnTo>
                    <a:pt x="29051" y="85439"/>
                  </a:lnTo>
                  <a:lnTo>
                    <a:pt x="30575" y="85439"/>
                  </a:lnTo>
                  <a:lnTo>
                    <a:pt x="32099" y="86963"/>
                  </a:lnTo>
                  <a:close/>
                </a:path>
                <a:path w="43180" h="92075">
                  <a:moveTo>
                    <a:pt x="42767" y="91535"/>
                  </a:moveTo>
                  <a:lnTo>
                    <a:pt x="0" y="91535"/>
                  </a:lnTo>
                  <a:lnTo>
                    <a:pt x="0" y="86963"/>
                  </a:lnTo>
                  <a:lnTo>
                    <a:pt x="42767" y="86963"/>
                  </a:lnTo>
                  <a:lnTo>
                    <a:pt x="42767" y="915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6385" y="3774377"/>
            <a:ext cx="354234" cy="9458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296055" y="67621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39719" y="62579"/>
                </a:moveTo>
                <a:lnTo>
                  <a:pt x="21431" y="62579"/>
                </a:lnTo>
                <a:lnTo>
                  <a:pt x="13811" y="59531"/>
                </a:lnTo>
                <a:lnTo>
                  <a:pt x="7715" y="53435"/>
                </a:lnTo>
                <a:lnTo>
                  <a:pt x="3048" y="47339"/>
                </a:lnTo>
                <a:lnTo>
                  <a:pt x="0" y="39719"/>
                </a:lnTo>
                <a:lnTo>
                  <a:pt x="0" y="22955"/>
                </a:lnTo>
                <a:lnTo>
                  <a:pt x="1524" y="15240"/>
                </a:lnTo>
                <a:lnTo>
                  <a:pt x="7715" y="9144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9144"/>
                </a:lnTo>
                <a:lnTo>
                  <a:pt x="7715" y="18288"/>
                </a:lnTo>
                <a:lnTo>
                  <a:pt x="4667" y="24479"/>
                </a:lnTo>
                <a:lnTo>
                  <a:pt x="4667" y="38195"/>
                </a:lnTo>
                <a:lnTo>
                  <a:pt x="7715" y="44291"/>
                </a:lnTo>
                <a:lnTo>
                  <a:pt x="12287" y="48863"/>
                </a:lnTo>
                <a:lnTo>
                  <a:pt x="16859" y="54959"/>
                </a:lnTo>
                <a:lnTo>
                  <a:pt x="22955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719" y="62579"/>
                </a:lnTo>
                <a:close/>
              </a:path>
              <a:path w="62864" h="62865">
                <a:moveTo>
                  <a:pt x="50387" y="56483"/>
                </a:moveTo>
                <a:lnTo>
                  <a:pt x="38195" y="56483"/>
                </a:lnTo>
                <a:lnTo>
                  <a:pt x="44291" y="54959"/>
                </a:lnTo>
                <a:lnTo>
                  <a:pt x="48863" y="48863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479"/>
                </a:lnTo>
                <a:lnTo>
                  <a:pt x="53435" y="18288"/>
                </a:lnTo>
                <a:lnTo>
                  <a:pt x="44291" y="9144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674" y="22955"/>
                </a:lnTo>
                <a:lnTo>
                  <a:pt x="62674" y="39719"/>
                </a:lnTo>
                <a:lnTo>
                  <a:pt x="59531" y="47339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74386" y="6730175"/>
            <a:ext cx="44450" cy="93345"/>
          </a:xfrm>
          <a:custGeom>
            <a:avLst/>
            <a:gdLst/>
            <a:ahLst/>
            <a:cxnLst/>
            <a:rect l="l" t="t" r="r" b="b"/>
            <a:pathLst>
              <a:path w="44450" h="93345">
                <a:moveTo>
                  <a:pt x="32099" y="86963"/>
                </a:moveTo>
                <a:lnTo>
                  <a:pt x="12287" y="86963"/>
                </a:lnTo>
                <a:lnTo>
                  <a:pt x="16859" y="82391"/>
                </a:lnTo>
                <a:lnTo>
                  <a:pt x="16859" y="13716"/>
                </a:lnTo>
                <a:lnTo>
                  <a:pt x="0" y="13716"/>
                </a:lnTo>
                <a:lnTo>
                  <a:pt x="0" y="7620"/>
                </a:lnTo>
                <a:lnTo>
                  <a:pt x="9239" y="6096"/>
                </a:lnTo>
                <a:lnTo>
                  <a:pt x="16859" y="3048"/>
                </a:lnTo>
                <a:lnTo>
                  <a:pt x="22955" y="0"/>
                </a:lnTo>
                <a:lnTo>
                  <a:pt x="27527" y="0"/>
                </a:lnTo>
                <a:lnTo>
                  <a:pt x="27527" y="82391"/>
                </a:lnTo>
                <a:lnTo>
                  <a:pt x="29051" y="83915"/>
                </a:lnTo>
                <a:lnTo>
                  <a:pt x="29051" y="85439"/>
                </a:lnTo>
                <a:lnTo>
                  <a:pt x="30575" y="85439"/>
                </a:lnTo>
                <a:lnTo>
                  <a:pt x="32099" y="86963"/>
                </a:lnTo>
                <a:close/>
              </a:path>
              <a:path w="44450" h="93345">
                <a:moveTo>
                  <a:pt x="44291" y="93059"/>
                </a:moveTo>
                <a:lnTo>
                  <a:pt x="0" y="93059"/>
                </a:lnTo>
                <a:lnTo>
                  <a:pt x="0" y="86963"/>
                </a:lnTo>
                <a:lnTo>
                  <a:pt x="44291" y="86963"/>
                </a:lnTo>
                <a:lnTo>
                  <a:pt x="44291" y="93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2781" y="6724078"/>
            <a:ext cx="781621" cy="1282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14462" y="6724077"/>
            <a:ext cx="3889724" cy="65170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296055" y="694677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39719" y="62579"/>
                </a:moveTo>
                <a:lnTo>
                  <a:pt x="21431" y="62579"/>
                </a:lnTo>
                <a:lnTo>
                  <a:pt x="13811" y="59531"/>
                </a:lnTo>
                <a:lnTo>
                  <a:pt x="7715" y="53435"/>
                </a:lnTo>
                <a:lnTo>
                  <a:pt x="3048" y="47339"/>
                </a:lnTo>
                <a:lnTo>
                  <a:pt x="0" y="39719"/>
                </a:lnTo>
                <a:lnTo>
                  <a:pt x="0" y="22955"/>
                </a:lnTo>
                <a:lnTo>
                  <a:pt x="1524" y="15335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7620"/>
                </a:lnTo>
                <a:lnTo>
                  <a:pt x="12287" y="13811"/>
                </a:lnTo>
                <a:lnTo>
                  <a:pt x="7715" y="18383"/>
                </a:lnTo>
                <a:lnTo>
                  <a:pt x="4667" y="24479"/>
                </a:lnTo>
                <a:lnTo>
                  <a:pt x="4667" y="38195"/>
                </a:lnTo>
                <a:lnTo>
                  <a:pt x="7715" y="44291"/>
                </a:lnTo>
                <a:lnTo>
                  <a:pt x="16859" y="53435"/>
                </a:lnTo>
                <a:lnTo>
                  <a:pt x="22955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719" y="62579"/>
                </a:lnTo>
                <a:close/>
              </a:path>
              <a:path w="62864" h="62865">
                <a:moveTo>
                  <a:pt x="50387" y="56483"/>
                </a:moveTo>
                <a:lnTo>
                  <a:pt x="38195" y="56483"/>
                </a:lnTo>
                <a:lnTo>
                  <a:pt x="44291" y="53435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479"/>
                </a:lnTo>
                <a:lnTo>
                  <a:pt x="53435" y="18383"/>
                </a:lnTo>
                <a:lnTo>
                  <a:pt x="48863" y="13811"/>
                </a:lnTo>
                <a:lnTo>
                  <a:pt x="44291" y="7620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335"/>
                </a:lnTo>
                <a:lnTo>
                  <a:pt x="62674" y="22955"/>
                </a:lnTo>
                <a:lnTo>
                  <a:pt x="62674" y="39719"/>
                </a:lnTo>
                <a:lnTo>
                  <a:pt x="59531" y="47339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634" y="7121653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5" h="41275">
                <a:moveTo>
                  <a:pt x="39623" y="41148"/>
                </a:moveTo>
                <a:lnTo>
                  <a:pt x="0" y="41148"/>
                </a:lnTo>
                <a:lnTo>
                  <a:pt x="0" y="0"/>
                </a:lnTo>
                <a:lnTo>
                  <a:pt x="39623" y="0"/>
                </a:lnTo>
                <a:lnTo>
                  <a:pt x="39623" y="411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41634" y="7306056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39623" y="39624"/>
                </a:moveTo>
                <a:lnTo>
                  <a:pt x="0" y="39624"/>
                </a:lnTo>
                <a:lnTo>
                  <a:pt x="0" y="0"/>
                </a:lnTo>
                <a:lnTo>
                  <a:pt x="39623" y="0"/>
                </a:lnTo>
                <a:lnTo>
                  <a:pt x="39623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41634" y="749046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39623" y="39623"/>
                </a:moveTo>
                <a:lnTo>
                  <a:pt x="0" y="39623"/>
                </a:lnTo>
                <a:lnTo>
                  <a:pt x="0" y="0"/>
                </a:lnTo>
                <a:lnTo>
                  <a:pt x="39623" y="0"/>
                </a:lnTo>
                <a:lnTo>
                  <a:pt x="39623" y="39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96055" y="768238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39719" y="62579"/>
                </a:moveTo>
                <a:lnTo>
                  <a:pt x="21431" y="62579"/>
                </a:lnTo>
                <a:lnTo>
                  <a:pt x="13811" y="59531"/>
                </a:lnTo>
                <a:lnTo>
                  <a:pt x="7715" y="53435"/>
                </a:lnTo>
                <a:lnTo>
                  <a:pt x="3048" y="47339"/>
                </a:lnTo>
                <a:lnTo>
                  <a:pt x="0" y="39719"/>
                </a:lnTo>
                <a:lnTo>
                  <a:pt x="0" y="22955"/>
                </a:lnTo>
                <a:lnTo>
                  <a:pt x="1524" y="15240"/>
                </a:lnTo>
                <a:lnTo>
                  <a:pt x="7715" y="9144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9144"/>
                </a:lnTo>
                <a:lnTo>
                  <a:pt x="7715" y="18288"/>
                </a:lnTo>
                <a:lnTo>
                  <a:pt x="4667" y="24479"/>
                </a:lnTo>
                <a:lnTo>
                  <a:pt x="4667" y="38195"/>
                </a:lnTo>
                <a:lnTo>
                  <a:pt x="7715" y="44291"/>
                </a:lnTo>
                <a:lnTo>
                  <a:pt x="12287" y="48863"/>
                </a:lnTo>
                <a:lnTo>
                  <a:pt x="16859" y="54959"/>
                </a:lnTo>
                <a:lnTo>
                  <a:pt x="22955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719" y="62579"/>
                </a:lnTo>
                <a:close/>
              </a:path>
              <a:path w="62864" h="62865">
                <a:moveTo>
                  <a:pt x="50387" y="56483"/>
                </a:moveTo>
                <a:lnTo>
                  <a:pt x="38195" y="56483"/>
                </a:lnTo>
                <a:lnTo>
                  <a:pt x="44291" y="54959"/>
                </a:lnTo>
                <a:lnTo>
                  <a:pt x="48863" y="48863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479"/>
                </a:lnTo>
                <a:lnTo>
                  <a:pt x="53435" y="18288"/>
                </a:lnTo>
                <a:lnTo>
                  <a:pt x="44291" y="9144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674" y="22955"/>
                </a:lnTo>
                <a:lnTo>
                  <a:pt x="62674" y="39719"/>
                </a:lnTo>
                <a:lnTo>
                  <a:pt x="59531" y="47339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15987" y="7650384"/>
            <a:ext cx="340423" cy="9458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949274" y="7650385"/>
            <a:ext cx="157257" cy="10525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70613" y="7656481"/>
            <a:ext cx="125254" cy="8848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514463" y="7461123"/>
            <a:ext cx="4891405" cy="1016635"/>
            <a:chOff x="1787556" y="7461122"/>
            <a:chExt cx="4891405" cy="101663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7541" y="7656480"/>
              <a:ext cx="441198" cy="1159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87556" y="7461122"/>
              <a:ext cx="4889658" cy="1016412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7296150" y="804862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39719" y="61055"/>
                </a:moveTo>
                <a:lnTo>
                  <a:pt x="21336" y="61055"/>
                </a:lnTo>
                <a:lnTo>
                  <a:pt x="13716" y="58007"/>
                </a:lnTo>
                <a:lnTo>
                  <a:pt x="7620" y="51911"/>
                </a:lnTo>
                <a:lnTo>
                  <a:pt x="3048" y="45815"/>
                </a:lnTo>
                <a:lnTo>
                  <a:pt x="0" y="38195"/>
                </a:lnTo>
                <a:lnTo>
                  <a:pt x="0" y="21336"/>
                </a:lnTo>
                <a:lnTo>
                  <a:pt x="1524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21336" y="0"/>
                </a:lnTo>
                <a:lnTo>
                  <a:pt x="39719" y="0"/>
                </a:lnTo>
                <a:lnTo>
                  <a:pt x="45815" y="1524"/>
                </a:lnTo>
                <a:lnTo>
                  <a:pt x="49625" y="4572"/>
                </a:lnTo>
                <a:lnTo>
                  <a:pt x="22860" y="4572"/>
                </a:lnTo>
                <a:lnTo>
                  <a:pt x="16764" y="7620"/>
                </a:lnTo>
                <a:lnTo>
                  <a:pt x="7620" y="16764"/>
                </a:lnTo>
                <a:lnTo>
                  <a:pt x="4572" y="22860"/>
                </a:lnTo>
                <a:lnTo>
                  <a:pt x="4572" y="36671"/>
                </a:lnTo>
                <a:lnTo>
                  <a:pt x="7620" y="42767"/>
                </a:lnTo>
                <a:lnTo>
                  <a:pt x="12192" y="48863"/>
                </a:lnTo>
                <a:lnTo>
                  <a:pt x="16764" y="53435"/>
                </a:lnTo>
                <a:lnTo>
                  <a:pt x="22860" y="54959"/>
                </a:lnTo>
                <a:lnTo>
                  <a:pt x="50387" y="54959"/>
                </a:lnTo>
                <a:lnTo>
                  <a:pt x="47339" y="58007"/>
                </a:lnTo>
                <a:lnTo>
                  <a:pt x="39719" y="61055"/>
                </a:lnTo>
                <a:close/>
              </a:path>
              <a:path w="62864" h="61595">
                <a:moveTo>
                  <a:pt x="50387" y="54959"/>
                </a:moveTo>
                <a:lnTo>
                  <a:pt x="38195" y="54959"/>
                </a:lnTo>
                <a:lnTo>
                  <a:pt x="44291" y="53435"/>
                </a:lnTo>
                <a:lnTo>
                  <a:pt x="48863" y="48863"/>
                </a:lnTo>
                <a:lnTo>
                  <a:pt x="53435" y="42767"/>
                </a:lnTo>
                <a:lnTo>
                  <a:pt x="56483" y="36671"/>
                </a:lnTo>
                <a:lnTo>
                  <a:pt x="56483" y="22860"/>
                </a:lnTo>
                <a:lnTo>
                  <a:pt x="53435" y="16764"/>
                </a:lnTo>
                <a:lnTo>
                  <a:pt x="44291" y="7620"/>
                </a:lnTo>
                <a:lnTo>
                  <a:pt x="38195" y="4572"/>
                </a:lnTo>
                <a:lnTo>
                  <a:pt x="49625" y="4572"/>
                </a:lnTo>
                <a:lnTo>
                  <a:pt x="53435" y="7620"/>
                </a:lnTo>
                <a:lnTo>
                  <a:pt x="59531" y="13716"/>
                </a:lnTo>
                <a:lnTo>
                  <a:pt x="62579" y="21336"/>
                </a:lnTo>
                <a:lnTo>
                  <a:pt x="62579" y="38195"/>
                </a:lnTo>
                <a:lnTo>
                  <a:pt x="59531" y="45815"/>
                </a:lnTo>
                <a:lnTo>
                  <a:pt x="50387" y="54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41930" y="790956"/>
            <a:ext cx="5501411" cy="245232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35211" y="4319537"/>
            <a:ext cx="5788151" cy="2230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96245" y="85648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39624" y="62484"/>
                </a:moveTo>
                <a:lnTo>
                  <a:pt x="21336" y="62484"/>
                </a:lnTo>
                <a:lnTo>
                  <a:pt x="13716" y="59436"/>
                </a:lnTo>
                <a:lnTo>
                  <a:pt x="7620" y="53340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1524" y="15240"/>
                </a:lnTo>
                <a:lnTo>
                  <a:pt x="13716" y="3048"/>
                </a:lnTo>
                <a:lnTo>
                  <a:pt x="21336" y="0"/>
                </a:lnTo>
                <a:lnTo>
                  <a:pt x="39624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860" y="6096"/>
                </a:lnTo>
                <a:lnTo>
                  <a:pt x="16764" y="9144"/>
                </a:lnTo>
                <a:lnTo>
                  <a:pt x="7620" y="18288"/>
                </a:lnTo>
                <a:lnTo>
                  <a:pt x="4572" y="24384"/>
                </a:lnTo>
                <a:lnTo>
                  <a:pt x="4572" y="38100"/>
                </a:lnTo>
                <a:lnTo>
                  <a:pt x="7620" y="44196"/>
                </a:lnTo>
                <a:lnTo>
                  <a:pt x="16764" y="53340"/>
                </a:lnTo>
                <a:lnTo>
                  <a:pt x="22860" y="56388"/>
                </a:lnTo>
                <a:lnTo>
                  <a:pt x="50387" y="56388"/>
                </a:lnTo>
                <a:lnTo>
                  <a:pt x="47339" y="59436"/>
                </a:lnTo>
                <a:lnTo>
                  <a:pt x="39624" y="62484"/>
                </a:lnTo>
                <a:close/>
              </a:path>
              <a:path w="62864" h="62865">
                <a:moveTo>
                  <a:pt x="50387" y="56388"/>
                </a:moveTo>
                <a:lnTo>
                  <a:pt x="38100" y="56388"/>
                </a:lnTo>
                <a:lnTo>
                  <a:pt x="44196" y="53340"/>
                </a:lnTo>
                <a:lnTo>
                  <a:pt x="48863" y="48768"/>
                </a:lnTo>
                <a:lnTo>
                  <a:pt x="53435" y="44196"/>
                </a:lnTo>
                <a:lnTo>
                  <a:pt x="56483" y="38100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3716"/>
                </a:lnTo>
                <a:lnTo>
                  <a:pt x="44196" y="9144"/>
                </a:lnTo>
                <a:lnTo>
                  <a:pt x="38100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579" y="22860"/>
                </a:lnTo>
                <a:lnTo>
                  <a:pt x="62579" y="39624"/>
                </a:lnTo>
                <a:lnTo>
                  <a:pt x="59531" y="47244"/>
                </a:lnTo>
                <a:lnTo>
                  <a:pt x="50387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4557" y="822864"/>
            <a:ext cx="309848" cy="11753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12989" y="822865"/>
            <a:ext cx="91535" cy="930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9391" y="850296"/>
            <a:ext cx="279273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38103" y="818293"/>
            <a:ext cx="177069" cy="991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95" y="818293"/>
            <a:ext cx="241268" cy="9915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010554" y="821341"/>
            <a:ext cx="382270" cy="99695"/>
            <a:chOff x="3283648" y="821340"/>
            <a:chExt cx="382270" cy="9969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648" y="821340"/>
              <a:ext cx="67151" cy="991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72611" y="828960"/>
              <a:ext cx="219456" cy="884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21023" y="822864"/>
              <a:ext cx="44450" cy="93345"/>
            </a:xfrm>
            <a:custGeom>
              <a:avLst/>
              <a:gdLst/>
              <a:ahLst/>
              <a:cxnLst/>
              <a:rect l="l" t="t" r="r" b="b"/>
              <a:pathLst>
                <a:path w="44450" h="93344">
                  <a:moveTo>
                    <a:pt x="30480" y="86963"/>
                  </a:moveTo>
                  <a:lnTo>
                    <a:pt x="15240" y="86963"/>
                  </a:lnTo>
                  <a:lnTo>
                    <a:pt x="15240" y="85439"/>
                  </a:lnTo>
                  <a:lnTo>
                    <a:pt x="16764" y="83915"/>
                  </a:lnTo>
                  <a:lnTo>
                    <a:pt x="16764" y="13716"/>
                  </a:lnTo>
                  <a:lnTo>
                    <a:pt x="0" y="13716"/>
                  </a:lnTo>
                  <a:lnTo>
                    <a:pt x="0" y="9144"/>
                  </a:lnTo>
                  <a:lnTo>
                    <a:pt x="9144" y="7620"/>
                  </a:lnTo>
                  <a:lnTo>
                    <a:pt x="16764" y="4572"/>
                  </a:lnTo>
                  <a:lnTo>
                    <a:pt x="22860" y="0"/>
                  </a:lnTo>
                  <a:lnTo>
                    <a:pt x="28956" y="0"/>
                  </a:lnTo>
                  <a:lnTo>
                    <a:pt x="28956" y="85439"/>
                  </a:lnTo>
                  <a:lnTo>
                    <a:pt x="30480" y="86963"/>
                  </a:lnTo>
                  <a:close/>
                </a:path>
                <a:path w="44450" h="93344">
                  <a:moveTo>
                    <a:pt x="35147" y="88487"/>
                  </a:moveTo>
                  <a:lnTo>
                    <a:pt x="10668" y="88487"/>
                  </a:lnTo>
                  <a:lnTo>
                    <a:pt x="12192" y="86963"/>
                  </a:lnTo>
                  <a:lnTo>
                    <a:pt x="32004" y="86963"/>
                  </a:lnTo>
                  <a:lnTo>
                    <a:pt x="35147" y="88487"/>
                  </a:lnTo>
                  <a:close/>
                </a:path>
                <a:path w="44450" h="93344">
                  <a:moveTo>
                    <a:pt x="44291" y="93059"/>
                  </a:moveTo>
                  <a:lnTo>
                    <a:pt x="0" y="93059"/>
                  </a:lnTo>
                  <a:lnTo>
                    <a:pt x="0" y="88487"/>
                  </a:lnTo>
                  <a:lnTo>
                    <a:pt x="44291" y="88487"/>
                  </a:lnTo>
                  <a:lnTo>
                    <a:pt x="44291" y="930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86805" y="818292"/>
            <a:ext cx="752665" cy="12820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11098" y="819817"/>
            <a:ext cx="102393" cy="9763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489786" y="818293"/>
            <a:ext cx="128206" cy="9915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82096" y="818293"/>
            <a:ext cx="331280" cy="991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89768" y="818292"/>
            <a:ext cx="586167" cy="9925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756803" y="850297"/>
            <a:ext cx="138969" cy="6715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979688" y="818293"/>
            <a:ext cx="421385" cy="9915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511510" y="999935"/>
            <a:ext cx="406050" cy="9915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056370" y="2150459"/>
            <a:ext cx="71723" cy="11906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602819" y="2150459"/>
            <a:ext cx="71818" cy="119062"/>
          </a:xfrm>
          <a:prstGeom prst="rect">
            <a:avLst/>
          </a:prstGeom>
        </p:spPr>
      </p:pic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8366474" y="1895855"/>
          <a:ext cx="2286635" cy="1252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4360"/>
                <a:gridCol w="548640"/>
                <a:gridCol w="570230"/>
                <a:gridCol w="573405"/>
              </a:tblGrid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07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602819" y="2753201"/>
            <a:ext cx="71818" cy="11906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175367" y="2753201"/>
            <a:ext cx="73247" cy="11906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8773953" y="3490245"/>
            <a:ext cx="1093470" cy="127000"/>
            <a:chOff x="3047047" y="3490245"/>
            <a:chExt cx="1093470" cy="127000"/>
          </a:xfrm>
        </p:grpSpPr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47047" y="3490245"/>
              <a:ext cx="780097" cy="12668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46576" y="3500913"/>
              <a:ext cx="220980" cy="8848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097274" y="3494817"/>
              <a:ext cx="43180" cy="93345"/>
            </a:xfrm>
            <a:custGeom>
              <a:avLst/>
              <a:gdLst/>
              <a:ahLst/>
              <a:cxnLst/>
              <a:rect l="l" t="t" r="r" b="b"/>
              <a:pathLst>
                <a:path w="43179" h="93345">
                  <a:moveTo>
                    <a:pt x="30575" y="86963"/>
                  </a:moveTo>
                  <a:lnTo>
                    <a:pt x="12287" y="86963"/>
                  </a:lnTo>
                  <a:lnTo>
                    <a:pt x="13811" y="85439"/>
                  </a:lnTo>
                  <a:lnTo>
                    <a:pt x="15335" y="85439"/>
                  </a:lnTo>
                  <a:lnTo>
                    <a:pt x="15335" y="82391"/>
                  </a:lnTo>
                  <a:lnTo>
                    <a:pt x="16859" y="80867"/>
                  </a:lnTo>
                  <a:lnTo>
                    <a:pt x="16859" y="13716"/>
                  </a:lnTo>
                  <a:lnTo>
                    <a:pt x="0" y="13716"/>
                  </a:lnTo>
                  <a:lnTo>
                    <a:pt x="0" y="7620"/>
                  </a:lnTo>
                  <a:lnTo>
                    <a:pt x="9144" y="6096"/>
                  </a:lnTo>
                  <a:lnTo>
                    <a:pt x="16859" y="3048"/>
                  </a:lnTo>
                  <a:lnTo>
                    <a:pt x="22955" y="0"/>
                  </a:lnTo>
                  <a:lnTo>
                    <a:pt x="27527" y="0"/>
                  </a:lnTo>
                  <a:lnTo>
                    <a:pt x="27527" y="83915"/>
                  </a:lnTo>
                  <a:lnTo>
                    <a:pt x="30575" y="86963"/>
                  </a:lnTo>
                  <a:close/>
                </a:path>
                <a:path w="43179" h="93345">
                  <a:moveTo>
                    <a:pt x="42767" y="93059"/>
                  </a:moveTo>
                  <a:lnTo>
                    <a:pt x="0" y="93059"/>
                  </a:lnTo>
                  <a:lnTo>
                    <a:pt x="0" y="86963"/>
                  </a:lnTo>
                  <a:lnTo>
                    <a:pt x="42767" y="86963"/>
                  </a:lnTo>
                  <a:lnTo>
                    <a:pt x="42767" y="930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934099" y="3494818"/>
            <a:ext cx="323659" cy="94583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7296245" y="3833621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39624" y="61055"/>
                </a:moveTo>
                <a:lnTo>
                  <a:pt x="21336" y="61055"/>
                </a:lnTo>
                <a:lnTo>
                  <a:pt x="13716" y="58007"/>
                </a:lnTo>
                <a:lnTo>
                  <a:pt x="7620" y="51816"/>
                </a:lnTo>
                <a:lnTo>
                  <a:pt x="3048" y="45720"/>
                </a:lnTo>
                <a:lnTo>
                  <a:pt x="0" y="39624"/>
                </a:lnTo>
                <a:lnTo>
                  <a:pt x="0" y="22860"/>
                </a:lnTo>
                <a:lnTo>
                  <a:pt x="1524" y="15240"/>
                </a:lnTo>
                <a:lnTo>
                  <a:pt x="13716" y="3048"/>
                </a:lnTo>
                <a:lnTo>
                  <a:pt x="21336" y="0"/>
                </a:lnTo>
                <a:lnTo>
                  <a:pt x="39624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860" y="6096"/>
                </a:lnTo>
                <a:lnTo>
                  <a:pt x="16764" y="7620"/>
                </a:lnTo>
                <a:lnTo>
                  <a:pt x="12192" y="12192"/>
                </a:lnTo>
                <a:lnTo>
                  <a:pt x="7620" y="18288"/>
                </a:lnTo>
                <a:lnTo>
                  <a:pt x="4572" y="24384"/>
                </a:lnTo>
                <a:lnTo>
                  <a:pt x="4572" y="38100"/>
                </a:lnTo>
                <a:lnTo>
                  <a:pt x="7620" y="44196"/>
                </a:lnTo>
                <a:lnTo>
                  <a:pt x="16764" y="53340"/>
                </a:lnTo>
                <a:lnTo>
                  <a:pt x="22860" y="56388"/>
                </a:lnTo>
                <a:lnTo>
                  <a:pt x="48933" y="56388"/>
                </a:lnTo>
                <a:lnTo>
                  <a:pt x="47339" y="58007"/>
                </a:lnTo>
                <a:lnTo>
                  <a:pt x="39624" y="61055"/>
                </a:lnTo>
                <a:close/>
              </a:path>
              <a:path w="62864" h="61595">
                <a:moveTo>
                  <a:pt x="48933" y="56388"/>
                </a:moveTo>
                <a:lnTo>
                  <a:pt x="38100" y="56388"/>
                </a:lnTo>
                <a:lnTo>
                  <a:pt x="44196" y="53340"/>
                </a:lnTo>
                <a:lnTo>
                  <a:pt x="48863" y="48768"/>
                </a:lnTo>
                <a:lnTo>
                  <a:pt x="53435" y="44196"/>
                </a:lnTo>
                <a:lnTo>
                  <a:pt x="56483" y="38100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2192"/>
                </a:lnTo>
                <a:lnTo>
                  <a:pt x="44196" y="7620"/>
                </a:lnTo>
                <a:lnTo>
                  <a:pt x="38100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579" y="22860"/>
                </a:lnTo>
                <a:lnTo>
                  <a:pt x="62579" y="39624"/>
                </a:lnTo>
                <a:lnTo>
                  <a:pt x="59531" y="47244"/>
                </a:lnTo>
                <a:lnTo>
                  <a:pt x="53435" y="51816"/>
                </a:lnTo>
                <a:lnTo>
                  <a:pt x="48933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436418" y="3796950"/>
            <a:ext cx="1083945" cy="108394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7296150" y="4016693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719" y="62579"/>
                </a:moveTo>
                <a:lnTo>
                  <a:pt x="21431" y="62579"/>
                </a:lnTo>
                <a:lnTo>
                  <a:pt x="13811" y="59531"/>
                </a:lnTo>
                <a:lnTo>
                  <a:pt x="7715" y="53435"/>
                </a:lnTo>
                <a:lnTo>
                  <a:pt x="3048" y="47339"/>
                </a:lnTo>
                <a:lnTo>
                  <a:pt x="0" y="39719"/>
                </a:lnTo>
                <a:lnTo>
                  <a:pt x="0" y="22955"/>
                </a:lnTo>
                <a:lnTo>
                  <a:pt x="1524" y="15240"/>
                </a:lnTo>
                <a:lnTo>
                  <a:pt x="7715" y="9144"/>
                </a:lnTo>
                <a:lnTo>
                  <a:pt x="13811" y="3048"/>
                </a:lnTo>
                <a:lnTo>
                  <a:pt x="21431" y="0"/>
                </a:lnTo>
                <a:lnTo>
                  <a:pt x="39719" y="0"/>
                </a:lnTo>
                <a:lnTo>
                  <a:pt x="45815" y="3048"/>
                </a:lnTo>
                <a:lnTo>
                  <a:pt x="49625" y="6096"/>
                </a:lnTo>
                <a:lnTo>
                  <a:pt x="22955" y="6096"/>
                </a:lnTo>
                <a:lnTo>
                  <a:pt x="16859" y="9144"/>
                </a:lnTo>
                <a:lnTo>
                  <a:pt x="7715" y="18288"/>
                </a:lnTo>
                <a:lnTo>
                  <a:pt x="4667" y="24479"/>
                </a:lnTo>
                <a:lnTo>
                  <a:pt x="4667" y="38195"/>
                </a:lnTo>
                <a:lnTo>
                  <a:pt x="7715" y="44291"/>
                </a:lnTo>
                <a:lnTo>
                  <a:pt x="12287" y="48863"/>
                </a:lnTo>
                <a:lnTo>
                  <a:pt x="16859" y="54959"/>
                </a:lnTo>
                <a:lnTo>
                  <a:pt x="22955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719" y="62579"/>
                </a:lnTo>
                <a:close/>
              </a:path>
              <a:path w="62864" h="62864">
                <a:moveTo>
                  <a:pt x="50387" y="56483"/>
                </a:moveTo>
                <a:lnTo>
                  <a:pt x="38195" y="56483"/>
                </a:lnTo>
                <a:lnTo>
                  <a:pt x="44291" y="54959"/>
                </a:lnTo>
                <a:lnTo>
                  <a:pt x="48863" y="48863"/>
                </a:lnTo>
                <a:lnTo>
                  <a:pt x="53435" y="44291"/>
                </a:lnTo>
                <a:lnTo>
                  <a:pt x="56483" y="38195"/>
                </a:lnTo>
                <a:lnTo>
                  <a:pt x="56483" y="24479"/>
                </a:lnTo>
                <a:lnTo>
                  <a:pt x="53435" y="18288"/>
                </a:lnTo>
                <a:lnTo>
                  <a:pt x="44291" y="9144"/>
                </a:lnTo>
                <a:lnTo>
                  <a:pt x="38195" y="6096"/>
                </a:lnTo>
                <a:lnTo>
                  <a:pt x="49625" y="6096"/>
                </a:lnTo>
                <a:lnTo>
                  <a:pt x="53435" y="9144"/>
                </a:lnTo>
                <a:lnTo>
                  <a:pt x="59531" y="15240"/>
                </a:lnTo>
                <a:lnTo>
                  <a:pt x="62674" y="22955"/>
                </a:lnTo>
                <a:lnTo>
                  <a:pt x="62674" y="39719"/>
                </a:lnTo>
                <a:lnTo>
                  <a:pt x="59531" y="47339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506842" y="3795427"/>
            <a:ext cx="4897278" cy="65160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297609" y="6490239"/>
            <a:ext cx="1500663" cy="126682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9868471" y="6494908"/>
            <a:ext cx="44450" cy="93345"/>
          </a:xfrm>
          <a:custGeom>
            <a:avLst/>
            <a:gdLst/>
            <a:ahLst/>
            <a:cxnLst/>
            <a:rect l="l" t="t" r="r" b="b"/>
            <a:pathLst>
              <a:path w="44450" h="93345">
                <a:moveTo>
                  <a:pt x="30575" y="86963"/>
                </a:moveTo>
                <a:lnTo>
                  <a:pt x="13716" y="86963"/>
                </a:lnTo>
                <a:lnTo>
                  <a:pt x="16764" y="83915"/>
                </a:lnTo>
                <a:lnTo>
                  <a:pt x="16764" y="13716"/>
                </a:lnTo>
                <a:lnTo>
                  <a:pt x="0" y="13716"/>
                </a:lnTo>
                <a:lnTo>
                  <a:pt x="0" y="7620"/>
                </a:lnTo>
                <a:lnTo>
                  <a:pt x="9144" y="6096"/>
                </a:lnTo>
                <a:lnTo>
                  <a:pt x="16764" y="4572"/>
                </a:lnTo>
                <a:lnTo>
                  <a:pt x="22955" y="0"/>
                </a:lnTo>
                <a:lnTo>
                  <a:pt x="27527" y="0"/>
                </a:lnTo>
                <a:lnTo>
                  <a:pt x="27527" y="80867"/>
                </a:lnTo>
                <a:lnTo>
                  <a:pt x="29051" y="83915"/>
                </a:lnTo>
                <a:lnTo>
                  <a:pt x="29051" y="85439"/>
                </a:lnTo>
                <a:lnTo>
                  <a:pt x="30575" y="85439"/>
                </a:lnTo>
                <a:lnTo>
                  <a:pt x="30575" y="86963"/>
                </a:lnTo>
                <a:close/>
              </a:path>
              <a:path w="44450" h="93345">
                <a:moveTo>
                  <a:pt x="44291" y="93059"/>
                </a:moveTo>
                <a:lnTo>
                  <a:pt x="0" y="93059"/>
                </a:lnTo>
                <a:lnTo>
                  <a:pt x="0" y="86963"/>
                </a:lnTo>
                <a:lnTo>
                  <a:pt x="44291" y="86963"/>
                </a:lnTo>
                <a:lnTo>
                  <a:pt x="44291" y="93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978389" y="6490239"/>
            <a:ext cx="751046" cy="126682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6627590" y="7143368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5" h="61595">
                <a:moveTo>
                  <a:pt x="39719" y="61055"/>
                </a:moveTo>
                <a:lnTo>
                  <a:pt x="22860" y="61055"/>
                </a:lnTo>
                <a:lnTo>
                  <a:pt x="15240" y="58007"/>
                </a:lnTo>
                <a:lnTo>
                  <a:pt x="3048" y="45815"/>
                </a:lnTo>
                <a:lnTo>
                  <a:pt x="0" y="38195"/>
                </a:lnTo>
                <a:lnTo>
                  <a:pt x="0" y="21431"/>
                </a:lnTo>
                <a:lnTo>
                  <a:pt x="3048" y="13811"/>
                </a:lnTo>
                <a:lnTo>
                  <a:pt x="9144" y="7620"/>
                </a:lnTo>
                <a:lnTo>
                  <a:pt x="15240" y="3048"/>
                </a:lnTo>
                <a:lnTo>
                  <a:pt x="22860" y="0"/>
                </a:lnTo>
                <a:lnTo>
                  <a:pt x="39719" y="0"/>
                </a:lnTo>
                <a:lnTo>
                  <a:pt x="47339" y="1524"/>
                </a:lnTo>
                <a:lnTo>
                  <a:pt x="50387" y="4572"/>
                </a:lnTo>
                <a:lnTo>
                  <a:pt x="24384" y="4572"/>
                </a:lnTo>
                <a:lnTo>
                  <a:pt x="18288" y="7620"/>
                </a:lnTo>
                <a:lnTo>
                  <a:pt x="12192" y="12287"/>
                </a:lnTo>
                <a:lnTo>
                  <a:pt x="7620" y="16859"/>
                </a:lnTo>
                <a:lnTo>
                  <a:pt x="4572" y="22955"/>
                </a:lnTo>
                <a:lnTo>
                  <a:pt x="4572" y="36671"/>
                </a:lnTo>
                <a:lnTo>
                  <a:pt x="7620" y="42767"/>
                </a:lnTo>
                <a:lnTo>
                  <a:pt x="12192" y="48863"/>
                </a:lnTo>
                <a:lnTo>
                  <a:pt x="18288" y="53435"/>
                </a:lnTo>
                <a:lnTo>
                  <a:pt x="24384" y="54959"/>
                </a:lnTo>
                <a:lnTo>
                  <a:pt x="50387" y="54959"/>
                </a:lnTo>
                <a:lnTo>
                  <a:pt x="47339" y="58007"/>
                </a:lnTo>
                <a:lnTo>
                  <a:pt x="39719" y="61055"/>
                </a:lnTo>
                <a:close/>
              </a:path>
              <a:path w="62865" h="61595">
                <a:moveTo>
                  <a:pt x="50387" y="54959"/>
                </a:moveTo>
                <a:lnTo>
                  <a:pt x="38195" y="54959"/>
                </a:lnTo>
                <a:lnTo>
                  <a:pt x="44291" y="53435"/>
                </a:lnTo>
                <a:lnTo>
                  <a:pt x="48863" y="48863"/>
                </a:lnTo>
                <a:lnTo>
                  <a:pt x="53435" y="42767"/>
                </a:lnTo>
                <a:lnTo>
                  <a:pt x="56483" y="36671"/>
                </a:lnTo>
                <a:lnTo>
                  <a:pt x="56483" y="22955"/>
                </a:lnTo>
                <a:lnTo>
                  <a:pt x="53435" y="16859"/>
                </a:lnTo>
                <a:lnTo>
                  <a:pt x="48863" y="12287"/>
                </a:lnTo>
                <a:lnTo>
                  <a:pt x="44291" y="7620"/>
                </a:lnTo>
                <a:lnTo>
                  <a:pt x="38195" y="4572"/>
                </a:lnTo>
                <a:lnTo>
                  <a:pt x="50387" y="4572"/>
                </a:lnTo>
                <a:lnTo>
                  <a:pt x="53435" y="7620"/>
                </a:lnTo>
                <a:lnTo>
                  <a:pt x="59531" y="13811"/>
                </a:lnTo>
                <a:lnTo>
                  <a:pt x="62579" y="21431"/>
                </a:lnTo>
                <a:lnTo>
                  <a:pt x="62579" y="38195"/>
                </a:lnTo>
                <a:lnTo>
                  <a:pt x="59531" y="45815"/>
                </a:lnTo>
                <a:lnTo>
                  <a:pt x="50387" y="54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44379" y="7109842"/>
            <a:ext cx="82391" cy="9305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980206" y="7112890"/>
            <a:ext cx="138969" cy="91535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7190898" y="7105270"/>
            <a:ext cx="989330" cy="305435"/>
            <a:chOff x="1463992" y="7105269"/>
            <a:chExt cx="989330" cy="305435"/>
          </a:xfrm>
        </p:grpSpPr>
        <p:sp>
          <p:nvSpPr>
            <p:cNvPr id="41" name="object 41"/>
            <p:cNvSpPr/>
            <p:nvPr/>
          </p:nvSpPr>
          <p:spPr>
            <a:xfrm>
              <a:off x="1463992" y="7108317"/>
              <a:ext cx="58419" cy="94615"/>
            </a:xfrm>
            <a:custGeom>
              <a:avLst/>
              <a:gdLst/>
              <a:ahLst/>
              <a:cxnLst/>
              <a:rect l="l" t="t" r="r" b="b"/>
              <a:pathLst>
                <a:path w="58419" h="94615">
                  <a:moveTo>
                    <a:pt x="42767" y="80867"/>
                  </a:moveTo>
                  <a:lnTo>
                    <a:pt x="16764" y="80867"/>
                  </a:lnTo>
                  <a:lnTo>
                    <a:pt x="18288" y="79343"/>
                  </a:lnTo>
                  <a:lnTo>
                    <a:pt x="18288" y="77819"/>
                  </a:lnTo>
                  <a:lnTo>
                    <a:pt x="19812" y="77819"/>
                  </a:lnTo>
                  <a:lnTo>
                    <a:pt x="19812" y="19812"/>
                  </a:lnTo>
                  <a:lnTo>
                    <a:pt x="0" y="19812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10668" y="6096"/>
                  </a:lnTo>
                  <a:lnTo>
                    <a:pt x="13716" y="6096"/>
                  </a:lnTo>
                  <a:lnTo>
                    <a:pt x="16764" y="4572"/>
                  </a:lnTo>
                  <a:lnTo>
                    <a:pt x="21336" y="4572"/>
                  </a:lnTo>
                  <a:lnTo>
                    <a:pt x="25908" y="3048"/>
                  </a:lnTo>
                  <a:lnTo>
                    <a:pt x="32004" y="0"/>
                  </a:lnTo>
                  <a:lnTo>
                    <a:pt x="41243" y="0"/>
                  </a:lnTo>
                  <a:lnTo>
                    <a:pt x="41243" y="79343"/>
                  </a:lnTo>
                  <a:lnTo>
                    <a:pt x="42767" y="79343"/>
                  </a:lnTo>
                  <a:lnTo>
                    <a:pt x="42767" y="80867"/>
                  </a:lnTo>
                  <a:close/>
                </a:path>
                <a:path w="58419" h="94615">
                  <a:moveTo>
                    <a:pt x="58007" y="94583"/>
                  </a:moveTo>
                  <a:lnTo>
                    <a:pt x="0" y="94583"/>
                  </a:lnTo>
                  <a:lnTo>
                    <a:pt x="0" y="80867"/>
                  </a:lnTo>
                  <a:lnTo>
                    <a:pt x="58007" y="80867"/>
                  </a:lnTo>
                  <a:lnTo>
                    <a:pt x="58007" y="945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64767" y="7105269"/>
              <a:ext cx="888396" cy="305180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7073360" y="73265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5">
                <a:moveTo>
                  <a:pt x="39624" y="62579"/>
                </a:moveTo>
                <a:lnTo>
                  <a:pt x="22860" y="62579"/>
                </a:lnTo>
                <a:lnTo>
                  <a:pt x="15240" y="59531"/>
                </a:lnTo>
                <a:lnTo>
                  <a:pt x="9144" y="53435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1336" y="0"/>
                </a:lnTo>
                <a:lnTo>
                  <a:pt x="39624" y="0"/>
                </a:lnTo>
                <a:lnTo>
                  <a:pt x="47339" y="3048"/>
                </a:lnTo>
                <a:lnTo>
                  <a:pt x="50387" y="6096"/>
                </a:lnTo>
                <a:lnTo>
                  <a:pt x="24384" y="6096"/>
                </a:lnTo>
                <a:lnTo>
                  <a:pt x="18288" y="7620"/>
                </a:lnTo>
                <a:lnTo>
                  <a:pt x="7620" y="18288"/>
                </a:lnTo>
                <a:lnTo>
                  <a:pt x="4572" y="24384"/>
                </a:lnTo>
                <a:lnTo>
                  <a:pt x="4572" y="38100"/>
                </a:lnTo>
                <a:lnTo>
                  <a:pt x="7620" y="44196"/>
                </a:lnTo>
                <a:lnTo>
                  <a:pt x="12192" y="48768"/>
                </a:lnTo>
                <a:lnTo>
                  <a:pt x="18288" y="53435"/>
                </a:lnTo>
                <a:lnTo>
                  <a:pt x="22860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624" y="62579"/>
                </a:lnTo>
                <a:close/>
              </a:path>
              <a:path w="62865" h="62865">
                <a:moveTo>
                  <a:pt x="50387" y="56483"/>
                </a:moveTo>
                <a:lnTo>
                  <a:pt x="38100" y="56483"/>
                </a:lnTo>
                <a:lnTo>
                  <a:pt x="44291" y="53435"/>
                </a:lnTo>
                <a:lnTo>
                  <a:pt x="48863" y="48768"/>
                </a:lnTo>
                <a:lnTo>
                  <a:pt x="53435" y="44196"/>
                </a:lnTo>
                <a:lnTo>
                  <a:pt x="56483" y="38100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3716"/>
                </a:lnTo>
                <a:lnTo>
                  <a:pt x="44291" y="7620"/>
                </a:lnTo>
                <a:lnTo>
                  <a:pt x="38100" y="6096"/>
                </a:lnTo>
                <a:lnTo>
                  <a:pt x="50387" y="6096"/>
                </a:lnTo>
                <a:lnTo>
                  <a:pt x="59531" y="15240"/>
                </a:lnTo>
                <a:lnTo>
                  <a:pt x="62579" y="22860"/>
                </a:lnTo>
                <a:lnTo>
                  <a:pt x="62579" y="39624"/>
                </a:lnTo>
                <a:lnTo>
                  <a:pt x="59531" y="47244"/>
                </a:lnTo>
                <a:lnTo>
                  <a:pt x="53435" y="53435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248841" y="7320439"/>
            <a:ext cx="201453" cy="67151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518969" y="7292911"/>
            <a:ext cx="73342" cy="93154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664035" y="7288339"/>
            <a:ext cx="291560" cy="9925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019698" y="7289863"/>
            <a:ext cx="418338" cy="126682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512808" y="7288339"/>
            <a:ext cx="474725" cy="128206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056209" y="7291387"/>
            <a:ext cx="218313" cy="119062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0353960" y="7292911"/>
            <a:ext cx="218440" cy="118110"/>
            <a:chOff x="4627054" y="7292911"/>
            <a:chExt cx="218440" cy="118110"/>
          </a:xfrm>
        </p:grpSpPr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27054" y="7292911"/>
              <a:ext cx="94583" cy="9315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752213" y="7292912"/>
              <a:ext cx="93345" cy="118110"/>
            </a:xfrm>
            <a:custGeom>
              <a:avLst/>
              <a:gdLst/>
              <a:ahLst/>
              <a:cxnLst/>
              <a:rect l="l" t="t" r="r" b="b"/>
              <a:pathLst>
                <a:path w="93345" h="118109">
                  <a:moveTo>
                    <a:pt x="44284" y="88582"/>
                  </a:moveTo>
                  <a:lnTo>
                    <a:pt x="35052" y="88582"/>
                  </a:lnTo>
                  <a:lnTo>
                    <a:pt x="32004" y="87058"/>
                  </a:lnTo>
                  <a:lnTo>
                    <a:pt x="30480" y="87058"/>
                  </a:lnTo>
                  <a:lnTo>
                    <a:pt x="28956" y="85534"/>
                  </a:lnTo>
                  <a:lnTo>
                    <a:pt x="28956" y="0"/>
                  </a:lnTo>
                  <a:lnTo>
                    <a:pt x="22860" y="0"/>
                  </a:lnTo>
                  <a:lnTo>
                    <a:pt x="16764" y="4572"/>
                  </a:lnTo>
                  <a:lnTo>
                    <a:pt x="9144" y="7620"/>
                  </a:lnTo>
                  <a:lnTo>
                    <a:pt x="0" y="9245"/>
                  </a:lnTo>
                  <a:lnTo>
                    <a:pt x="0" y="13817"/>
                  </a:lnTo>
                  <a:lnTo>
                    <a:pt x="16764" y="13817"/>
                  </a:lnTo>
                  <a:lnTo>
                    <a:pt x="16764" y="84010"/>
                  </a:lnTo>
                  <a:lnTo>
                    <a:pt x="15240" y="85534"/>
                  </a:lnTo>
                  <a:lnTo>
                    <a:pt x="15240" y="87058"/>
                  </a:lnTo>
                  <a:lnTo>
                    <a:pt x="12192" y="87058"/>
                  </a:lnTo>
                  <a:lnTo>
                    <a:pt x="10668" y="88582"/>
                  </a:lnTo>
                  <a:lnTo>
                    <a:pt x="0" y="88582"/>
                  </a:lnTo>
                  <a:lnTo>
                    <a:pt x="0" y="93154"/>
                  </a:lnTo>
                  <a:lnTo>
                    <a:pt x="44284" y="93154"/>
                  </a:lnTo>
                  <a:lnTo>
                    <a:pt x="44284" y="88582"/>
                  </a:lnTo>
                  <a:close/>
                </a:path>
                <a:path w="93345" h="118109">
                  <a:moveTo>
                    <a:pt x="93141" y="87058"/>
                  </a:moveTo>
                  <a:lnTo>
                    <a:pt x="91528" y="84010"/>
                  </a:lnTo>
                  <a:lnTo>
                    <a:pt x="90004" y="82397"/>
                  </a:lnTo>
                  <a:lnTo>
                    <a:pt x="85432" y="77825"/>
                  </a:lnTo>
                  <a:lnTo>
                    <a:pt x="79336" y="77825"/>
                  </a:lnTo>
                  <a:lnTo>
                    <a:pt x="74764" y="82397"/>
                  </a:lnTo>
                  <a:lnTo>
                    <a:pt x="74764" y="90106"/>
                  </a:lnTo>
                  <a:lnTo>
                    <a:pt x="77812" y="93154"/>
                  </a:lnTo>
                  <a:lnTo>
                    <a:pt x="85432" y="93154"/>
                  </a:lnTo>
                  <a:lnTo>
                    <a:pt x="85432" y="99250"/>
                  </a:lnTo>
                  <a:lnTo>
                    <a:pt x="80860" y="105346"/>
                  </a:lnTo>
                  <a:lnTo>
                    <a:pt x="71716" y="112966"/>
                  </a:lnTo>
                  <a:lnTo>
                    <a:pt x="74764" y="117538"/>
                  </a:lnTo>
                  <a:lnTo>
                    <a:pt x="80860" y="112966"/>
                  </a:lnTo>
                  <a:lnTo>
                    <a:pt x="86956" y="106870"/>
                  </a:lnTo>
                  <a:lnTo>
                    <a:pt x="88480" y="103822"/>
                  </a:lnTo>
                  <a:lnTo>
                    <a:pt x="90004" y="102298"/>
                  </a:lnTo>
                  <a:lnTo>
                    <a:pt x="91528" y="99250"/>
                  </a:lnTo>
                  <a:lnTo>
                    <a:pt x="93141" y="96202"/>
                  </a:lnTo>
                  <a:lnTo>
                    <a:pt x="93141" y="87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0650093" y="7291387"/>
            <a:ext cx="221615" cy="119380"/>
            <a:chOff x="4923186" y="7291387"/>
            <a:chExt cx="221615" cy="119380"/>
          </a:xfrm>
        </p:grpSpPr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923186" y="7291387"/>
              <a:ext cx="178593" cy="9772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123116" y="7370730"/>
              <a:ext cx="21590" cy="40005"/>
            </a:xfrm>
            <a:custGeom>
              <a:avLst/>
              <a:gdLst/>
              <a:ahLst/>
              <a:cxnLst/>
              <a:rect l="l" t="t" r="r" b="b"/>
              <a:pathLst>
                <a:path w="21589" h="40004">
                  <a:moveTo>
                    <a:pt x="4667" y="39719"/>
                  </a:moveTo>
                  <a:lnTo>
                    <a:pt x="0" y="35147"/>
                  </a:lnTo>
                  <a:lnTo>
                    <a:pt x="9239" y="27527"/>
                  </a:lnTo>
                  <a:lnTo>
                    <a:pt x="13811" y="21431"/>
                  </a:lnTo>
                  <a:lnTo>
                    <a:pt x="13811" y="15335"/>
                  </a:lnTo>
                  <a:lnTo>
                    <a:pt x="6191" y="15335"/>
                  </a:lnTo>
                  <a:lnTo>
                    <a:pt x="4667" y="13811"/>
                  </a:lnTo>
                  <a:lnTo>
                    <a:pt x="3048" y="12287"/>
                  </a:lnTo>
                  <a:lnTo>
                    <a:pt x="3048" y="4572"/>
                  </a:lnTo>
                  <a:lnTo>
                    <a:pt x="4667" y="3048"/>
                  </a:lnTo>
                  <a:lnTo>
                    <a:pt x="6191" y="1524"/>
                  </a:lnTo>
                  <a:lnTo>
                    <a:pt x="9239" y="0"/>
                  </a:lnTo>
                  <a:lnTo>
                    <a:pt x="13811" y="0"/>
                  </a:lnTo>
                  <a:lnTo>
                    <a:pt x="16859" y="1524"/>
                  </a:lnTo>
                  <a:lnTo>
                    <a:pt x="18383" y="4572"/>
                  </a:lnTo>
                  <a:lnTo>
                    <a:pt x="19907" y="6191"/>
                  </a:lnTo>
                  <a:lnTo>
                    <a:pt x="21431" y="9239"/>
                  </a:lnTo>
                  <a:lnTo>
                    <a:pt x="21431" y="18383"/>
                  </a:lnTo>
                  <a:lnTo>
                    <a:pt x="19907" y="21431"/>
                  </a:lnTo>
                  <a:lnTo>
                    <a:pt x="19907" y="24479"/>
                  </a:lnTo>
                  <a:lnTo>
                    <a:pt x="4667" y="397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950796" y="7291387"/>
            <a:ext cx="175546" cy="9620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1201210" y="7288339"/>
            <a:ext cx="244221" cy="9925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517153" y="7288339"/>
            <a:ext cx="377094" cy="128206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962924" y="7299007"/>
            <a:ext cx="442721" cy="117538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7293197" y="7474554"/>
            <a:ext cx="318992" cy="97631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7073360" y="769429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5">
                <a:moveTo>
                  <a:pt x="39624" y="62579"/>
                </a:moveTo>
                <a:lnTo>
                  <a:pt x="22860" y="62579"/>
                </a:lnTo>
                <a:lnTo>
                  <a:pt x="15240" y="59531"/>
                </a:lnTo>
                <a:lnTo>
                  <a:pt x="9144" y="53435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1336" y="0"/>
                </a:lnTo>
                <a:lnTo>
                  <a:pt x="39624" y="0"/>
                </a:lnTo>
                <a:lnTo>
                  <a:pt x="47339" y="3048"/>
                </a:lnTo>
                <a:lnTo>
                  <a:pt x="50387" y="6096"/>
                </a:lnTo>
                <a:lnTo>
                  <a:pt x="24384" y="6096"/>
                </a:lnTo>
                <a:lnTo>
                  <a:pt x="18288" y="7620"/>
                </a:lnTo>
                <a:lnTo>
                  <a:pt x="7620" y="18288"/>
                </a:lnTo>
                <a:lnTo>
                  <a:pt x="4572" y="24384"/>
                </a:lnTo>
                <a:lnTo>
                  <a:pt x="4572" y="38100"/>
                </a:lnTo>
                <a:lnTo>
                  <a:pt x="7620" y="44196"/>
                </a:lnTo>
                <a:lnTo>
                  <a:pt x="12192" y="48768"/>
                </a:lnTo>
                <a:lnTo>
                  <a:pt x="18288" y="53435"/>
                </a:lnTo>
                <a:lnTo>
                  <a:pt x="22860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624" y="62579"/>
                </a:lnTo>
                <a:close/>
              </a:path>
              <a:path w="62865" h="62865">
                <a:moveTo>
                  <a:pt x="50387" y="56483"/>
                </a:moveTo>
                <a:lnTo>
                  <a:pt x="38100" y="56483"/>
                </a:lnTo>
                <a:lnTo>
                  <a:pt x="44291" y="53435"/>
                </a:lnTo>
                <a:lnTo>
                  <a:pt x="48863" y="48768"/>
                </a:lnTo>
                <a:lnTo>
                  <a:pt x="53435" y="44196"/>
                </a:lnTo>
                <a:lnTo>
                  <a:pt x="56483" y="38100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3716"/>
                </a:lnTo>
                <a:lnTo>
                  <a:pt x="44291" y="7620"/>
                </a:lnTo>
                <a:lnTo>
                  <a:pt x="38100" y="6096"/>
                </a:lnTo>
                <a:lnTo>
                  <a:pt x="50387" y="6096"/>
                </a:lnTo>
                <a:lnTo>
                  <a:pt x="59531" y="15240"/>
                </a:lnTo>
                <a:lnTo>
                  <a:pt x="62579" y="22860"/>
                </a:lnTo>
                <a:lnTo>
                  <a:pt x="62579" y="39624"/>
                </a:lnTo>
                <a:lnTo>
                  <a:pt x="59531" y="47244"/>
                </a:lnTo>
                <a:lnTo>
                  <a:pt x="53435" y="53435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1604212" y="7656100"/>
            <a:ext cx="236601" cy="9925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1900345" y="7659147"/>
            <a:ext cx="67151" cy="97726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2033123" y="7656100"/>
            <a:ext cx="366427" cy="99251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7073360" y="8243697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5">
                <a:moveTo>
                  <a:pt x="39624" y="62579"/>
                </a:moveTo>
                <a:lnTo>
                  <a:pt x="22860" y="62579"/>
                </a:lnTo>
                <a:lnTo>
                  <a:pt x="15240" y="59531"/>
                </a:lnTo>
                <a:lnTo>
                  <a:pt x="9144" y="53435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1336" y="0"/>
                </a:lnTo>
                <a:lnTo>
                  <a:pt x="39624" y="0"/>
                </a:lnTo>
                <a:lnTo>
                  <a:pt x="47339" y="3048"/>
                </a:lnTo>
                <a:lnTo>
                  <a:pt x="50387" y="6096"/>
                </a:lnTo>
                <a:lnTo>
                  <a:pt x="24384" y="6096"/>
                </a:lnTo>
                <a:lnTo>
                  <a:pt x="18288" y="7620"/>
                </a:lnTo>
                <a:lnTo>
                  <a:pt x="7620" y="18288"/>
                </a:lnTo>
                <a:lnTo>
                  <a:pt x="4572" y="24384"/>
                </a:lnTo>
                <a:lnTo>
                  <a:pt x="4572" y="38100"/>
                </a:lnTo>
                <a:lnTo>
                  <a:pt x="7620" y="44196"/>
                </a:lnTo>
                <a:lnTo>
                  <a:pt x="12192" y="48768"/>
                </a:lnTo>
                <a:lnTo>
                  <a:pt x="18288" y="53435"/>
                </a:lnTo>
                <a:lnTo>
                  <a:pt x="22860" y="56483"/>
                </a:lnTo>
                <a:lnTo>
                  <a:pt x="50387" y="56483"/>
                </a:lnTo>
                <a:lnTo>
                  <a:pt x="47339" y="59531"/>
                </a:lnTo>
                <a:lnTo>
                  <a:pt x="39624" y="62579"/>
                </a:lnTo>
                <a:close/>
              </a:path>
              <a:path w="62865" h="62865">
                <a:moveTo>
                  <a:pt x="50387" y="56483"/>
                </a:moveTo>
                <a:lnTo>
                  <a:pt x="38100" y="56483"/>
                </a:lnTo>
                <a:lnTo>
                  <a:pt x="44291" y="53435"/>
                </a:lnTo>
                <a:lnTo>
                  <a:pt x="48863" y="48768"/>
                </a:lnTo>
                <a:lnTo>
                  <a:pt x="53435" y="44196"/>
                </a:lnTo>
                <a:lnTo>
                  <a:pt x="56483" y="38100"/>
                </a:lnTo>
                <a:lnTo>
                  <a:pt x="56483" y="24384"/>
                </a:lnTo>
                <a:lnTo>
                  <a:pt x="53435" y="18288"/>
                </a:lnTo>
                <a:lnTo>
                  <a:pt x="48863" y="13716"/>
                </a:lnTo>
                <a:lnTo>
                  <a:pt x="44291" y="7620"/>
                </a:lnTo>
                <a:lnTo>
                  <a:pt x="38100" y="6096"/>
                </a:lnTo>
                <a:lnTo>
                  <a:pt x="50387" y="6096"/>
                </a:lnTo>
                <a:lnTo>
                  <a:pt x="59531" y="15240"/>
                </a:lnTo>
                <a:lnTo>
                  <a:pt x="62579" y="22860"/>
                </a:lnTo>
                <a:lnTo>
                  <a:pt x="62579" y="39624"/>
                </a:lnTo>
                <a:lnTo>
                  <a:pt x="59531" y="47244"/>
                </a:lnTo>
                <a:lnTo>
                  <a:pt x="53435" y="53435"/>
                </a:lnTo>
                <a:lnTo>
                  <a:pt x="50387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object 6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284053" y="7656100"/>
            <a:ext cx="5118544" cy="1045273"/>
          </a:xfrm>
          <a:prstGeom prst="rect">
            <a:avLst/>
          </a:prstGeom>
        </p:spPr>
      </p:pic>
      <p:sp>
        <p:nvSpPr>
          <p:cNvPr id="67" name="object 67"/>
          <p:cNvSpPr/>
          <p:nvPr/>
        </p:nvSpPr>
        <p:spPr>
          <a:xfrm>
            <a:off x="7073360" y="8428291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5" h="61595">
                <a:moveTo>
                  <a:pt x="39624" y="61055"/>
                </a:moveTo>
                <a:lnTo>
                  <a:pt x="22860" y="61055"/>
                </a:lnTo>
                <a:lnTo>
                  <a:pt x="15240" y="57912"/>
                </a:lnTo>
                <a:lnTo>
                  <a:pt x="3048" y="45720"/>
                </a:lnTo>
                <a:lnTo>
                  <a:pt x="0" y="38100"/>
                </a:lnTo>
                <a:lnTo>
                  <a:pt x="0" y="21336"/>
                </a:lnTo>
                <a:lnTo>
                  <a:pt x="3048" y="13716"/>
                </a:lnTo>
                <a:lnTo>
                  <a:pt x="9144" y="9144"/>
                </a:lnTo>
                <a:lnTo>
                  <a:pt x="15240" y="3048"/>
                </a:lnTo>
                <a:lnTo>
                  <a:pt x="21336" y="0"/>
                </a:lnTo>
                <a:lnTo>
                  <a:pt x="39624" y="0"/>
                </a:lnTo>
                <a:lnTo>
                  <a:pt x="47339" y="3048"/>
                </a:lnTo>
                <a:lnTo>
                  <a:pt x="49371" y="4572"/>
                </a:lnTo>
                <a:lnTo>
                  <a:pt x="24384" y="4572"/>
                </a:lnTo>
                <a:lnTo>
                  <a:pt x="18288" y="7620"/>
                </a:lnTo>
                <a:lnTo>
                  <a:pt x="12192" y="12192"/>
                </a:lnTo>
                <a:lnTo>
                  <a:pt x="7620" y="16764"/>
                </a:lnTo>
                <a:lnTo>
                  <a:pt x="4572" y="22860"/>
                </a:lnTo>
                <a:lnTo>
                  <a:pt x="4572" y="36576"/>
                </a:lnTo>
                <a:lnTo>
                  <a:pt x="7620" y="42672"/>
                </a:lnTo>
                <a:lnTo>
                  <a:pt x="12192" y="48768"/>
                </a:lnTo>
                <a:lnTo>
                  <a:pt x="18288" y="53340"/>
                </a:lnTo>
                <a:lnTo>
                  <a:pt x="22860" y="54864"/>
                </a:lnTo>
                <a:lnTo>
                  <a:pt x="50387" y="54864"/>
                </a:lnTo>
                <a:lnTo>
                  <a:pt x="47339" y="57912"/>
                </a:lnTo>
                <a:lnTo>
                  <a:pt x="39624" y="61055"/>
                </a:lnTo>
                <a:close/>
              </a:path>
              <a:path w="62865" h="61595">
                <a:moveTo>
                  <a:pt x="50387" y="54864"/>
                </a:moveTo>
                <a:lnTo>
                  <a:pt x="38100" y="54864"/>
                </a:lnTo>
                <a:lnTo>
                  <a:pt x="44291" y="53340"/>
                </a:lnTo>
                <a:lnTo>
                  <a:pt x="48863" y="48768"/>
                </a:lnTo>
                <a:lnTo>
                  <a:pt x="53435" y="42672"/>
                </a:lnTo>
                <a:lnTo>
                  <a:pt x="56483" y="36576"/>
                </a:lnTo>
                <a:lnTo>
                  <a:pt x="56483" y="22860"/>
                </a:lnTo>
                <a:lnTo>
                  <a:pt x="53435" y="16764"/>
                </a:lnTo>
                <a:lnTo>
                  <a:pt x="44291" y="7620"/>
                </a:lnTo>
                <a:lnTo>
                  <a:pt x="38100" y="4572"/>
                </a:lnTo>
                <a:lnTo>
                  <a:pt x="49371" y="4572"/>
                </a:lnTo>
                <a:lnTo>
                  <a:pt x="53435" y="7620"/>
                </a:lnTo>
                <a:lnTo>
                  <a:pt x="59531" y="13716"/>
                </a:lnTo>
                <a:lnTo>
                  <a:pt x="62579" y="21336"/>
                </a:lnTo>
                <a:lnTo>
                  <a:pt x="62579" y="38100"/>
                </a:lnTo>
                <a:lnTo>
                  <a:pt x="59531" y="45720"/>
                </a:lnTo>
                <a:lnTo>
                  <a:pt x="50387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7701525" y="4626864"/>
            <a:ext cx="3364229" cy="1633220"/>
            <a:chOff x="1974618" y="4626864"/>
            <a:chExt cx="3364229" cy="1633220"/>
          </a:xfrm>
        </p:grpSpPr>
        <p:pic>
          <p:nvPicPr>
            <p:cNvPr id="69" name="object 6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249424" y="4626864"/>
              <a:ext cx="3089147" cy="163292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978151" y="5247132"/>
              <a:ext cx="314325" cy="393700"/>
            </a:xfrm>
            <a:custGeom>
              <a:avLst/>
              <a:gdLst/>
              <a:ahLst/>
              <a:cxnLst/>
              <a:rect l="l" t="t" r="r" b="b"/>
              <a:pathLst>
                <a:path w="314325" h="393700">
                  <a:moveTo>
                    <a:pt x="313944" y="393191"/>
                  </a:moveTo>
                  <a:lnTo>
                    <a:pt x="0" y="393191"/>
                  </a:lnTo>
                  <a:lnTo>
                    <a:pt x="0" y="0"/>
                  </a:lnTo>
                  <a:lnTo>
                    <a:pt x="313944" y="0"/>
                  </a:lnTo>
                  <a:lnTo>
                    <a:pt x="313944" y="393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79961" y="5246655"/>
              <a:ext cx="311785" cy="393700"/>
            </a:xfrm>
            <a:custGeom>
              <a:avLst/>
              <a:gdLst/>
              <a:ahLst/>
              <a:cxnLst/>
              <a:rect l="l" t="t" r="r" b="b"/>
              <a:pathLst>
                <a:path w="311785" h="393700">
                  <a:moveTo>
                    <a:pt x="0" y="393667"/>
                  </a:moveTo>
                  <a:lnTo>
                    <a:pt x="311372" y="393667"/>
                  </a:lnTo>
                  <a:lnTo>
                    <a:pt x="311372" y="0"/>
                  </a:lnTo>
                  <a:lnTo>
                    <a:pt x="0" y="0"/>
                  </a:lnTo>
                  <a:lnTo>
                    <a:pt x="0" y="393667"/>
                  </a:lnTo>
                  <a:close/>
                </a:path>
              </a:pathLst>
            </a:custGeom>
            <a:ln w="106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082260" y="5347334"/>
              <a:ext cx="65627" cy="111442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7833073" y="1347217"/>
            <a:ext cx="811530" cy="771525"/>
            <a:chOff x="2106167" y="1347216"/>
            <a:chExt cx="811530" cy="771525"/>
          </a:xfrm>
        </p:grpSpPr>
        <p:sp>
          <p:nvSpPr>
            <p:cNvPr id="74" name="object 74"/>
            <p:cNvSpPr/>
            <p:nvPr/>
          </p:nvSpPr>
          <p:spPr>
            <a:xfrm>
              <a:off x="2244090" y="1419510"/>
              <a:ext cx="369570" cy="496570"/>
            </a:xfrm>
            <a:custGeom>
              <a:avLst/>
              <a:gdLst/>
              <a:ahLst/>
              <a:cxnLst/>
              <a:rect l="l" t="t" r="r" b="b"/>
              <a:pathLst>
                <a:path w="369569" h="496569">
                  <a:moveTo>
                    <a:pt x="0" y="0"/>
                  </a:moveTo>
                  <a:lnTo>
                    <a:pt x="369379" y="495966"/>
                  </a:lnTo>
                </a:path>
              </a:pathLst>
            </a:custGeom>
            <a:ln w="10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404871" y="1347216"/>
              <a:ext cx="509270" cy="243840"/>
            </a:xfrm>
            <a:custGeom>
              <a:avLst/>
              <a:gdLst/>
              <a:ahLst/>
              <a:cxnLst/>
              <a:rect l="l" t="t" r="r" b="b"/>
              <a:pathLst>
                <a:path w="509269" h="243840">
                  <a:moveTo>
                    <a:pt x="509016" y="243839"/>
                  </a:moveTo>
                  <a:lnTo>
                    <a:pt x="0" y="243839"/>
                  </a:lnTo>
                  <a:lnTo>
                    <a:pt x="0" y="0"/>
                  </a:lnTo>
                  <a:lnTo>
                    <a:pt x="509016" y="0"/>
                  </a:lnTo>
                  <a:lnTo>
                    <a:pt x="509016" y="24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505074" y="1439322"/>
              <a:ext cx="111442" cy="10382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62332" y="1439322"/>
              <a:ext cx="112966" cy="103822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2106167" y="1770887"/>
              <a:ext cx="251460" cy="347980"/>
            </a:xfrm>
            <a:custGeom>
              <a:avLst/>
              <a:gdLst/>
              <a:ahLst/>
              <a:cxnLst/>
              <a:rect l="l" t="t" r="r" b="b"/>
              <a:pathLst>
                <a:path w="251460" h="347980">
                  <a:moveTo>
                    <a:pt x="251460" y="347471"/>
                  </a:moveTo>
                  <a:lnTo>
                    <a:pt x="0" y="347471"/>
                  </a:lnTo>
                  <a:lnTo>
                    <a:pt x="0" y="0"/>
                  </a:lnTo>
                  <a:lnTo>
                    <a:pt x="251460" y="0"/>
                  </a:lnTo>
                  <a:lnTo>
                    <a:pt x="251460" y="3474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201322" y="1858994"/>
              <a:ext cx="53975" cy="88900"/>
            </a:xfrm>
            <a:custGeom>
              <a:avLst/>
              <a:gdLst/>
              <a:ahLst/>
              <a:cxnLst/>
              <a:rect l="l" t="t" r="r" b="b"/>
              <a:pathLst>
                <a:path w="53975" h="88900">
                  <a:moveTo>
                    <a:pt x="38195" y="1524"/>
                  </a:moveTo>
                  <a:lnTo>
                    <a:pt x="18288" y="1524"/>
                  </a:lnTo>
                  <a:lnTo>
                    <a:pt x="21336" y="0"/>
                  </a:lnTo>
                  <a:lnTo>
                    <a:pt x="36671" y="0"/>
                  </a:lnTo>
                  <a:lnTo>
                    <a:pt x="38195" y="1524"/>
                  </a:lnTo>
                  <a:close/>
                </a:path>
                <a:path w="53975" h="88900">
                  <a:moveTo>
                    <a:pt x="47339" y="79343"/>
                  </a:moveTo>
                  <a:lnTo>
                    <a:pt x="27432" y="79343"/>
                  </a:lnTo>
                  <a:lnTo>
                    <a:pt x="28956" y="77819"/>
                  </a:lnTo>
                  <a:lnTo>
                    <a:pt x="32004" y="77819"/>
                  </a:lnTo>
                  <a:lnTo>
                    <a:pt x="33528" y="76295"/>
                  </a:lnTo>
                  <a:lnTo>
                    <a:pt x="35052" y="76295"/>
                  </a:lnTo>
                  <a:lnTo>
                    <a:pt x="36671" y="74771"/>
                  </a:lnTo>
                  <a:lnTo>
                    <a:pt x="41243" y="70199"/>
                  </a:lnTo>
                  <a:lnTo>
                    <a:pt x="41243" y="59531"/>
                  </a:lnTo>
                  <a:lnTo>
                    <a:pt x="39719" y="58007"/>
                  </a:lnTo>
                  <a:lnTo>
                    <a:pt x="39719" y="56483"/>
                  </a:lnTo>
                  <a:lnTo>
                    <a:pt x="38195" y="54959"/>
                  </a:lnTo>
                  <a:lnTo>
                    <a:pt x="35052" y="53435"/>
                  </a:lnTo>
                  <a:lnTo>
                    <a:pt x="32004" y="50387"/>
                  </a:lnTo>
                  <a:lnTo>
                    <a:pt x="28956" y="50387"/>
                  </a:lnTo>
                  <a:lnTo>
                    <a:pt x="27432" y="48863"/>
                  </a:lnTo>
                  <a:lnTo>
                    <a:pt x="24384" y="47339"/>
                  </a:lnTo>
                  <a:lnTo>
                    <a:pt x="22860" y="45815"/>
                  </a:lnTo>
                  <a:lnTo>
                    <a:pt x="19812" y="45815"/>
                  </a:lnTo>
                  <a:lnTo>
                    <a:pt x="16764" y="44291"/>
                  </a:lnTo>
                  <a:lnTo>
                    <a:pt x="15240" y="42767"/>
                  </a:lnTo>
                  <a:lnTo>
                    <a:pt x="12192" y="41243"/>
                  </a:lnTo>
                  <a:lnTo>
                    <a:pt x="7620" y="36671"/>
                  </a:lnTo>
                  <a:lnTo>
                    <a:pt x="6096" y="33623"/>
                  </a:lnTo>
                  <a:lnTo>
                    <a:pt x="4572" y="32099"/>
                  </a:lnTo>
                  <a:lnTo>
                    <a:pt x="3048" y="28956"/>
                  </a:lnTo>
                  <a:lnTo>
                    <a:pt x="3048" y="15240"/>
                  </a:lnTo>
                  <a:lnTo>
                    <a:pt x="6096" y="9144"/>
                  </a:lnTo>
                  <a:lnTo>
                    <a:pt x="7620" y="7620"/>
                  </a:lnTo>
                  <a:lnTo>
                    <a:pt x="10668" y="6096"/>
                  </a:lnTo>
                  <a:lnTo>
                    <a:pt x="12192" y="3048"/>
                  </a:lnTo>
                  <a:lnTo>
                    <a:pt x="15240" y="1524"/>
                  </a:lnTo>
                  <a:lnTo>
                    <a:pt x="41243" y="1524"/>
                  </a:lnTo>
                  <a:lnTo>
                    <a:pt x="42767" y="3048"/>
                  </a:lnTo>
                  <a:lnTo>
                    <a:pt x="44291" y="3048"/>
                  </a:lnTo>
                  <a:lnTo>
                    <a:pt x="45815" y="4572"/>
                  </a:lnTo>
                  <a:lnTo>
                    <a:pt x="47339" y="4572"/>
                  </a:lnTo>
                  <a:lnTo>
                    <a:pt x="47339" y="6096"/>
                  </a:lnTo>
                  <a:lnTo>
                    <a:pt x="48863" y="6096"/>
                  </a:lnTo>
                  <a:lnTo>
                    <a:pt x="48863" y="9144"/>
                  </a:lnTo>
                  <a:lnTo>
                    <a:pt x="24384" y="9144"/>
                  </a:lnTo>
                  <a:lnTo>
                    <a:pt x="22860" y="10668"/>
                  </a:lnTo>
                  <a:lnTo>
                    <a:pt x="19812" y="10668"/>
                  </a:lnTo>
                  <a:lnTo>
                    <a:pt x="19812" y="12192"/>
                  </a:lnTo>
                  <a:lnTo>
                    <a:pt x="18288" y="12192"/>
                  </a:lnTo>
                  <a:lnTo>
                    <a:pt x="15240" y="15240"/>
                  </a:lnTo>
                  <a:lnTo>
                    <a:pt x="15240" y="18288"/>
                  </a:lnTo>
                  <a:lnTo>
                    <a:pt x="13716" y="19812"/>
                  </a:lnTo>
                  <a:lnTo>
                    <a:pt x="13716" y="22860"/>
                  </a:lnTo>
                  <a:lnTo>
                    <a:pt x="15240" y="25908"/>
                  </a:lnTo>
                  <a:lnTo>
                    <a:pt x="16764" y="27432"/>
                  </a:lnTo>
                  <a:lnTo>
                    <a:pt x="16764" y="28956"/>
                  </a:lnTo>
                  <a:lnTo>
                    <a:pt x="18288" y="30575"/>
                  </a:lnTo>
                  <a:lnTo>
                    <a:pt x="19812" y="32099"/>
                  </a:lnTo>
                  <a:lnTo>
                    <a:pt x="22860" y="33623"/>
                  </a:lnTo>
                  <a:lnTo>
                    <a:pt x="24384" y="35147"/>
                  </a:lnTo>
                  <a:lnTo>
                    <a:pt x="27432" y="35147"/>
                  </a:lnTo>
                  <a:lnTo>
                    <a:pt x="28956" y="36671"/>
                  </a:lnTo>
                  <a:lnTo>
                    <a:pt x="32004" y="38195"/>
                  </a:lnTo>
                  <a:lnTo>
                    <a:pt x="33528" y="39719"/>
                  </a:lnTo>
                  <a:lnTo>
                    <a:pt x="36671" y="39719"/>
                  </a:lnTo>
                  <a:lnTo>
                    <a:pt x="39719" y="41243"/>
                  </a:lnTo>
                  <a:lnTo>
                    <a:pt x="41243" y="42767"/>
                  </a:lnTo>
                  <a:lnTo>
                    <a:pt x="44291" y="44291"/>
                  </a:lnTo>
                  <a:lnTo>
                    <a:pt x="48863" y="48863"/>
                  </a:lnTo>
                  <a:lnTo>
                    <a:pt x="50387" y="51911"/>
                  </a:lnTo>
                  <a:lnTo>
                    <a:pt x="51911" y="53435"/>
                  </a:lnTo>
                  <a:lnTo>
                    <a:pt x="53435" y="56483"/>
                  </a:lnTo>
                  <a:lnTo>
                    <a:pt x="53435" y="70199"/>
                  </a:lnTo>
                  <a:lnTo>
                    <a:pt x="50387" y="76295"/>
                  </a:lnTo>
                  <a:lnTo>
                    <a:pt x="47339" y="79343"/>
                  </a:lnTo>
                  <a:close/>
                </a:path>
                <a:path w="53975" h="88900">
                  <a:moveTo>
                    <a:pt x="48863" y="15240"/>
                  </a:moveTo>
                  <a:lnTo>
                    <a:pt x="45815" y="15240"/>
                  </a:lnTo>
                  <a:lnTo>
                    <a:pt x="44291" y="13716"/>
                  </a:lnTo>
                  <a:lnTo>
                    <a:pt x="42767" y="13716"/>
                  </a:lnTo>
                  <a:lnTo>
                    <a:pt x="41243" y="12192"/>
                  </a:lnTo>
                  <a:lnTo>
                    <a:pt x="39719" y="12192"/>
                  </a:lnTo>
                  <a:lnTo>
                    <a:pt x="38195" y="10668"/>
                  </a:lnTo>
                  <a:lnTo>
                    <a:pt x="35052" y="10668"/>
                  </a:lnTo>
                  <a:lnTo>
                    <a:pt x="33528" y="9144"/>
                  </a:lnTo>
                  <a:lnTo>
                    <a:pt x="48863" y="9144"/>
                  </a:lnTo>
                  <a:lnTo>
                    <a:pt x="48863" y="15240"/>
                  </a:lnTo>
                  <a:close/>
                </a:path>
                <a:path w="53975" h="88900">
                  <a:moveTo>
                    <a:pt x="7620" y="74771"/>
                  </a:moveTo>
                  <a:lnTo>
                    <a:pt x="1524" y="74771"/>
                  </a:lnTo>
                  <a:lnTo>
                    <a:pt x="1524" y="71723"/>
                  </a:lnTo>
                  <a:lnTo>
                    <a:pt x="4572" y="71723"/>
                  </a:lnTo>
                  <a:lnTo>
                    <a:pt x="7620" y="74771"/>
                  </a:lnTo>
                  <a:close/>
                </a:path>
                <a:path w="53975" h="88900">
                  <a:moveTo>
                    <a:pt x="32004" y="88487"/>
                  </a:moveTo>
                  <a:lnTo>
                    <a:pt x="16764" y="88487"/>
                  </a:lnTo>
                  <a:lnTo>
                    <a:pt x="13716" y="86963"/>
                  </a:lnTo>
                  <a:lnTo>
                    <a:pt x="12192" y="86963"/>
                  </a:lnTo>
                  <a:lnTo>
                    <a:pt x="9144" y="85439"/>
                  </a:lnTo>
                  <a:lnTo>
                    <a:pt x="7620" y="85439"/>
                  </a:lnTo>
                  <a:lnTo>
                    <a:pt x="6096" y="83915"/>
                  </a:lnTo>
                  <a:lnTo>
                    <a:pt x="4572" y="83915"/>
                  </a:lnTo>
                  <a:lnTo>
                    <a:pt x="3048" y="82391"/>
                  </a:lnTo>
                  <a:lnTo>
                    <a:pt x="1524" y="82391"/>
                  </a:lnTo>
                  <a:lnTo>
                    <a:pt x="1524" y="79343"/>
                  </a:lnTo>
                  <a:lnTo>
                    <a:pt x="0" y="77819"/>
                  </a:lnTo>
                  <a:lnTo>
                    <a:pt x="0" y="74771"/>
                  </a:lnTo>
                  <a:lnTo>
                    <a:pt x="9144" y="74771"/>
                  </a:lnTo>
                  <a:lnTo>
                    <a:pt x="12192" y="76295"/>
                  </a:lnTo>
                  <a:lnTo>
                    <a:pt x="13716" y="76295"/>
                  </a:lnTo>
                  <a:lnTo>
                    <a:pt x="16764" y="77819"/>
                  </a:lnTo>
                  <a:lnTo>
                    <a:pt x="18288" y="77819"/>
                  </a:lnTo>
                  <a:lnTo>
                    <a:pt x="21336" y="79343"/>
                  </a:lnTo>
                  <a:lnTo>
                    <a:pt x="47339" y="79343"/>
                  </a:lnTo>
                  <a:lnTo>
                    <a:pt x="45815" y="82391"/>
                  </a:lnTo>
                  <a:lnTo>
                    <a:pt x="36671" y="86963"/>
                  </a:lnTo>
                  <a:lnTo>
                    <a:pt x="32004" y="884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789015" y="1689639"/>
              <a:ext cx="128301" cy="88487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9099136" y="1698784"/>
            <a:ext cx="125158" cy="8848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9663875" y="1692688"/>
            <a:ext cx="119157" cy="86963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0308145" y="1665160"/>
            <a:ext cx="120586" cy="90106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8019001" y="2083307"/>
            <a:ext cx="250190" cy="347980"/>
            <a:chOff x="2292095" y="2083307"/>
            <a:chExt cx="250190" cy="347980"/>
          </a:xfrm>
        </p:grpSpPr>
        <p:sp>
          <p:nvSpPr>
            <p:cNvPr id="85" name="object 85"/>
            <p:cNvSpPr/>
            <p:nvPr/>
          </p:nvSpPr>
          <p:spPr>
            <a:xfrm>
              <a:off x="2292095" y="2083307"/>
              <a:ext cx="250190" cy="347980"/>
            </a:xfrm>
            <a:custGeom>
              <a:avLst/>
              <a:gdLst/>
              <a:ahLst/>
              <a:cxnLst/>
              <a:rect l="l" t="t" r="r" b="b"/>
              <a:pathLst>
                <a:path w="250189" h="347980">
                  <a:moveTo>
                    <a:pt x="249936" y="347471"/>
                  </a:moveTo>
                  <a:lnTo>
                    <a:pt x="0" y="347471"/>
                  </a:lnTo>
                  <a:lnTo>
                    <a:pt x="0" y="0"/>
                  </a:lnTo>
                  <a:lnTo>
                    <a:pt x="249936" y="0"/>
                  </a:lnTo>
                  <a:lnTo>
                    <a:pt x="249936" y="3474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386012" y="2173319"/>
              <a:ext cx="59690" cy="88900"/>
            </a:xfrm>
            <a:custGeom>
              <a:avLst/>
              <a:gdLst/>
              <a:ahLst/>
              <a:cxnLst/>
              <a:rect l="l" t="t" r="r" b="b"/>
              <a:pathLst>
                <a:path w="59689" h="88900">
                  <a:moveTo>
                    <a:pt x="39719" y="88582"/>
                  </a:moveTo>
                  <a:lnTo>
                    <a:pt x="18288" y="88582"/>
                  </a:lnTo>
                  <a:lnTo>
                    <a:pt x="15240" y="85439"/>
                  </a:lnTo>
                  <a:lnTo>
                    <a:pt x="12192" y="83915"/>
                  </a:lnTo>
                  <a:lnTo>
                    <a:pt x="6096" y="77819"/>
                  </a:lnTo>
                  <a:lnTo>
                    <a:pt x="1524" y="64103"/>
                  </a:lnTo>
                  <a:lnTo>
                    <a:pt x="0" y="58007"/>
                  </a:lnTo>
                  <a:lnTo>
                    <a:pt x="0" y="32099"/>
                  </a:lnTo>
                  <a:lnTo>
                    <a:pt x="1524" y="27527"/>
                  </a:lnTo>
                  <a:lnTo>
                    <a:pt x="3048" y="21431"/>
                  </a:lnTo>
                  <a:lnTo>
                    <a:pt x="4572" y="16859"/>
                  </a:lnTo>
                  <a:lnTo>
                    <a:pt x="7620" y="12192"/>
                  </a:lnTo>
                  <a:lnTo>
                    <a:pt x="9144" y="9144"/>
                  </a:lnTo>
                  <a:lnTo>
                    <a:pt x="12192" y="6096"/>
                  </a:lnTo>
                  <a:lnTo>
                    <a:pt x="16764" y="3048"/>
                  </a:lnTo>
                  <a:lnTo>
                    <a:pt x="19812" y="1524"/>
                  </a:lnTo>
                  <a:lnTo>
                    <a:pt x="24479" y="0"/>
                  </a:lnTo>
                  <a:lnTo>
                    <a:pt x="36671" y="0"/>
                  </a:lnTo>
                  <a:lnTo>
                    <a:pt x="41243" y="1524"/>
                  </a:lnTo>
                  <a:lnTo>
                    <a:pt x="44291" y="3048"/>
                  </a:lnTo>
                  <a:lnTo>
                    <a:pt x="48863" y="4572"/>
                  </a:lnTo>
                  <a:lnTo>
                    <a:pt x="51911" y="7620"/>
                  </a:lnTo>
                  <a:lnTo>
                    <a:pt x="52419" y="9144"/>
                  </a:lnTo>
                  <a:lnTo>
                    <a:pt x="26003" y="9144"/>
                  </a:lnTo>
                  <a:lnTo>
                    <a:pt x="22955" y="10668"/>
                  </a:lnTo>
                  <a:lnTo>
                    <a:pt x="21431" y="12192"/>
                  </a:lnTo>
                  <a:lnTo>
                    <a:pt x="18288" y="13811"/>
                  </a:lnTo>
                  <a:lnTo>
                    <a:pt x="13716" y="22955"/>
                  </a:lnTo>
                  <a:lnTo>
                    <a:pt x="13716" y="26003"/>
                  </a:lnTo>
                  <a:lnTo>
                    <a:pt x="12192" y="30575"/>
                  </a:lnTo>
                  <a:lnTo>
                    <a:pt x="12192" y="61055"/>
                  </a:lnTo>
                  <a:lnTo>
                    <a:pt x="13716" y="65627"/>
                  </a:lnTo>
                  <a:lnTo>
                    <a:pt x="15240" y="68675"/>
                  </a:lnTo>
                  <a:lnTo>
                    <a:pt x="15240" y="71723"/>
                  </a:lnTo>
                  <a:lnTo>
                    <a:pt x="16764" y="74771"/>
                  </a:lnTo>
                  <a:lnTo>
                    <a:pt x="19812" y="76295"/>
                  </a:lnTo>
                  <a:lnTo>
                    <a:pt x="21431" y="77819"/>
                  </a:lnTo>
                  <a:lnTo>
                    <a:pt x="24479" y="79343"/>
                  </a:lnTo>
                  <a:lnTo>
                    <a:pt x="51403" y="79343"/>
                  </a:lnTo>
                  <a:lnTo>
                    <a:pt x="50387" y="80867"/>
                  </a:lnTo>
                  <a:lnTo>
                    <a:pt x="47339" y="83915"/>
                  </a:lnTo>
                  <a:lnTo>
                    <a:pt x="42767" y="85439"/>
                  </a:lnTo>
                  <a:lnTo>
                    <a:pt x="39719" y="88582"/>
                  </a:lnTo>
                  <a:close/>
                </a:path>
                <a:path w="59689" h="88900">
                  <a:moveTo>
                    <a:pt x="51403" y="79343"/>
                  </a:moveTo>
                  <a:lnTo>
                    <a:pt x="33623" y="79343"/>
                  </a:lnTo>
                  <a:lnTo>
                    <a:pt x="36671" y="77819"/>
                  </a:lnTo>
                  <a:lnTo>
                    <a:pt x="38195" y="77819"/>
                  </a:lnTo>
                  <a:lnTo>
                    <a:pt x="44291" y="71723"/>
                  </a:lnTo>
                  <a:lnTo>
                    <a:pt x="44291" y="70199"/>
                  </a:lnTo>
                  <a:lnTo>
                    <a:pt x="45815" y="67151"/>
                  </a:lnTo>
                  <a:lnTo>
                    <a:pt x="45815" y="65627"/>
                  </a:lnTo>
                  <a:lnTo>
                    <a:pt x="47339" y="62579"/>
                  </a:lnTo>
                  <a:lnTo>
                    <a:pt x="47339" y="27527"/>
                  </a:lnTo>
                  <a:lnTo>
                    <a:pt x="45815" y="24479"/>
                  </a:lnTo>
                  <a:lnTo>
                    <a:pt x="45815" y="21431"/>
                  </a:lnTo>
                  <a:lnTo>
                    <a:pt x="44291" y="19907"/>
                  </a:lnTo>
                  <a:lnTo>
                    <a:pt x="44291" y="18383"/>
                  </a:lnTo>
                  <a:lnTo>
                    <a:pt x="42767" y="15335"/>
                  </a:lnTo>
                  <a:lnTo>
                    <a:pt x="41243" y="13811"/>
                  </a:lnTo>
                  <a:lnTo>
                    <a:pt x="39719" y="13811"/>
                  </a:lnTo>
                  <a:lnTo>
                    <a:pt x="39719" y="12192"/>
                  </a:lnTo>
                  <a:lnTo>
                    <a:pt x="38195" y="10668"/>
                  </a:lnTo>
                  <a:lnTo>
                    <a:pt x="33623" y="10668"/>
                  </a:lnTo>
                  <a:lnTo>
                    <a:pt x="32099" y="9144"/>
                  </a:lnTo>
                  <a:lnTo>
                    <a:pt x="52419" y="9144"/>
                  </a:lnTo>
                  <a:lnTo>
                    <a:pt x="53435" y="12192"/>
                  </a:lnTo>
                  <a:lnTo>
                    <a:pt x="56483" y="15335"/>
                  </a:lnTo>
                  <a:lnTo>
                    <a:pt x="58007" y="19907"/>
                  </a:lnTo>
                  <a:lnTo>
                    <a:pt x="58007" y="26003"/>
                  </a:lnTo>
                  <a:lnTo>
                    <a:pt x="59531" y="30575"/>
                  </a:lnTo>
                  <a:lnTo>
                    <a:pt x="59531" y="56483"/>
                  </a:lnTo>
                  <a:lnTo>
                    <a:pt x="56483" y="68675"/>
                  </a:lnTo>
                  <a:lnTo>
                    <a:pt x="54959" y="73247"/>
                  </a:lnTo>
                  <a:lnTo>
                    <a:pt x="53435" y="76295"/>
                  </a:lnTo>
                  <a:lnTo>
                    <a:pt x="51403" y="793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/>
          <p:nvPr/>
        </p:nvSpPr>
        <p:spPr>
          <a:xfrm>
            <a:off x="8128158" y="2649474"/>
            <a:ext cx="50800" cy="86995"/>
          </a:xfrm>
          <a:custGeom>
            <a:avLst/>
            <a:gdLst/>
            <a:ahLst/>
            <a:cxnLst/>
            <a:rect l="l" t="t" r="r" b="b"/>
            <a:pathLst>
              <a:path w="50800" h="86994">
                <a:moveTo>
                  <a:pt x="3048" y="22860"/>
                </a:moveTo>
                <a:lnTo>
                  <a:pt x="1524" y="22860"/>
                </a:lnTo>
                <a:lnTo>
                  <a:pt x="1524" y="21336"/>
                </a:lnTo>
                <a:lnTo>
                  <a:pt x="0" y="19812"/>
                </a:lnTo>
                <a:lnTo>
                  <a:pt x="0" y="15240"/>
                </a:lnTo>
                <a:lnTo>
                  <a:pt x="1524" y="15240"/>
                </a:lnTo>
                <a:lnTo>
                  <a:pt x="1524" y="13716"/>
                </a:lnTo>
                <a:lnTo>
                  <a:pt x="3048" y="13716"/>
                </a:lnTo>
                <a:lnTo>
                  <a:pt x="22955" y="0"/>
                </a:lnTo>
                <a:lnTo>
                  <a:pt x="32099" y="0"/>
                </a:lnTo>
                <a:lnTo>
                  <a:pt x="32099" y="12192"/>
                </a:lnTo>
                <a:lnTo>
                  <a:pt x="21431" y="12192"/>
                </a:lnTo>
                <a:lnTo>
                  <a:pt x="4572" y="21336"/>
                </a:lnTo>
                <a:lnTo>
                  <a:pt x="3048" y="21336"/>
                </a:lnTo>
                <a:lnTo>
                  <a:pt x="3048" y="22860"/>
                </a:lnTo>
                <a:close/>
              </a:path>
              <a:path w="50800" h="86994">
                <a:moveTo>
                  <a:pt x="32099" y="77819"/>
                </a:moveTo>
                <a:lnTo>
                  <a:pt x="21431" y="77819"/>
                </a:lnTo>
                <a:lnTo>
                  <a:pt x="21431" y="12192"/>
                </a:lnTo>
                <a:lnTo>
                  <a:pt x="32099" y="12192"/>
                </a:lnTo>
                <a:lnTo>
                  <a:pt x="32099" y="77819"/>
                </a:lnTo>
                <a:close/>
              </a:path>
              <a:path w="50800" h="86994">
                <a:moveTo>
                  <a:pt x="50387" y="85439"/>
                </a:moveTo>
                <a:lnTo>
                  <a:pt x="1524" y="85439"/>
                </a:lnTo>
                <a:lnTo>
                  <a:pt x="1524" y="77819"/>
                </a:lnTo>
                <a:lnTo>
                  <a:pt x="50387" y="77819"/>
                </a:lnTo>
                <a:lnTo>
                  <a:pt x="50387" y="85439"/>
                </a:lnTo>
                <a:close/>
              </a:path>
              <a:path w="50800" h="86994">
                <a:moveTo>
                  <a:pt x="48863" y="86963"/>
                </a:moveTo>
                <a:lnTo>
                  <a:pt x="3048" y="86963"/>
                </a:lnTo>
                <a:lnTo>
                  <a:pt x="3048" y="85439"/>
                </a:lnTo>
                <a:lnTo>
                  <a:pt x="48863" y="85439"/>
                </a:lnTo>
                <a:lnTo>
                  <a:pt x="48863" y="869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7629801" y="4626284"/>
            <a:ext cx="401955" cy="404495"/>
            <a:chOff x="1902894" y="4626283"/>
            <a:chExt cx="401955" cy="404495"/>
          </a:xfrm>
        </p:grpSpPr>
        <p:sp>
          <p:nvSpPr>
            <p:cNvPr id="89" name="object 89"/>
            <p:cNvSpPr/>
            <p:nvPr/>
          </p:nvSpPr>
          <p:spPr>
            <a:xfrm>
              <a:off x="1908238" y="4631626"/>
              <a:ext cx="391160" cy="394335"/>
            </a:xfrm>
            <a:custGeom>
              <a:avLst/>
              <a:gdLst/>
              <a:ahLst/>
              <a:cxnLst/>
              <a:rect l="l" t="t" r="r" b="b"/>
              <a:pathLst>
                <a:path w="391160" h="394335">
                  <a:moveTo>
                    <a:pt x="0" y="393763"/>
                  </a:moveTo>
                  <a:lnTo>
                    <a:pt x="390810" y="393763"/>
                  </a:lnTo>
                  <a:lnTo>
                    <a:pt x="390810" y="0"/>
                  </a:lnTo>
                  <a:lnTo>
                    <a:pt x="0" y="0"/>
                  </a:lnTo>
                  <a:lnTo>
                    <a:pt x="0" y="393763"/>
                  </a:lnTo>
                  <a:close/>
                </a:path>
              </a:pathLst>
            </a:custGeom>
            <a:ln w="106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018156" y="4733924"/>
              <a:ext cx="146494" cy="134302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7590082" y="5889870"/>
            <a:ext cx="401955" cy="404495"/>
            <a:chOff x="1863175" y="5889869"/>
            <a:chExt cx="401955" cy="404495"/>
          </a:xfrm>
        </p:grpSpPr>
        <p:sp>
          <p:nvSpPr>
            <p:cNvPr id="92" name="object 92"/>
            <p:cNvSpPr/>
            <p:nvPr/>
          </p:nvSpPr>
          <p:spPr>
            <a:xfrm>
              <a:off x="1868423" y="5894831"/>
              <a:ext cx="393700" cy="394970"/>
            </a:xfrm>
            <a:custGeom>
              <a:avLst/>
              <a:gdLst/>
              <a:ahLst/>
              <a:cxnLst/>
              <a:rect l="l" t="t" r="r" b="b"/>
              <a:pathLst>
                <a:path w="393700" h="394970">
                  <a:moveTo>
                    <a:pt x="393191" y="394716"/>
                  </a:moveTo>
                  <a:lnTo>
                    <a:pt x="0" y="394716"/>
                  </a:lnTo>
                  <a:lnTo>
                    <a:pt x="0" y="0"/>
                  </a:lnTo>
                  <a:lnTo>
                    <a:pt x="393191" y="0"/>
                  </a:lnTo>
                  <a:lnTo>
                    <a:pt x="393191" y="394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68519" y="5895212"/>
              <a:ext cx="391160" cy="393700"/>
            </a:xfrm>
            <a:custGeom>
              <a:avLst/>
              <a:gdLst/>
              <a:ahLst/>
              <a:cxnLst/>
              <a:rect l="l" t="t" r="r" b="b"/>
              <a:pathLst>
                <a:path w="391160" h="393700">
                  <a:moveTo>
                    <a:pt x="0" y="393668"/>
                  </a:moveTo>
                  <a:lnTo>
                    <a:pt x="390810" y="393668"/>
                  </a:lnTo>
                  <a:lnTo>
                    <a:pt x="390810" y="0"/>
                  </a:lnTo>
                  <a:lnTo>
                    <a:pt x="0" y="0"/>
                  </a:lnTo>
                  <a:lnTo>
                    <a:pt x="0" y="393668"/>
                  </a:lnTo>
                  <a:close/>
                </a:path>
              </a:pathLst>
            </a:custGeom>
            <a:ln w="106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976913" y="5998940"/>
              <a:ext cx="143446" cy="131254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11225594" y="5350382"/>
            <a:ext cx="296545" cy="111760"/>
            <a:chOff x="5498687" y="5350382"/>
            <a:chExt cx="296545" cy="111760"/>
          </a:xfrm>
        </p:grpSpPr>
        <p:pic>
          <p:nvPicPr>
            <p:cNvPr id="96" name="object 9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98687" y="5350382"/>
              <a:ext cx="97726" cy="11144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617749" y="5350383"/>
              <a:ext cx="177070" cy="11144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7332" y="5859209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30575" y="48863"/>
                </a:moveTo>
                <a:lnTo>
                  <a:pt x="18287" y="48863"/>
                </a:lnTo>
                <a:lnTo>
                  <a:pt x="12191" y="47339"/>
                </a:lnTo>
                <a:lnTo>
                  <a:pt x="7619" y="41243"/>
                </a:lnTo>
                <a:lnTo>
                  <a:pt x="3047" y="36671"/>
                </a:lnTo>
                <a:lnTo>
                  <a:pt x="0" y="32099"/>
                </a:lnTo>
                <a:lnTo>
                  <a:pt x="0" y="18383"/>
                </a:lnTo>
                <a:lnTo>
                  <a:pt x="1523" y="12192"/>
                </a:lnTo>
                <a:lnTo>
                  <a:pt x="7619" y="7620"/>
                </a:lnTo>
                <a:lnTo>
                  <a:pt x="12191" y="3048"/>
                </a:lnTo>
                <a:lnTo>
                  <a:pt x="16763" y="0"/>
                </a:lnTo>
                <a:lnTo>
                  <a:pt x="30575" y="0"/>
                </a:lnTo>
                <a:lnTo>
                  <a:pt x="36671" y="3048"/>
                </a:lnTo>
                <a:lnTo>
                  <a:pt x="45815" y="12192"/>
                </a:lnTo>
                <a:lnTo>
                  <a:pt x="48863" y="18383"/>
                </a:lnTo>
                <a:lnTo>
                  <a:pt x="48863" y="24479"/>
                </a:lnTo>
                <a:lnTo>
                  <a:pt x="48863" y="30575"/>
                </a:lnTo>
                <a:lnTo>
                  <a:pt x="45815" y="36671"/>
                </a:lnTo>
                <a:lnTo>
                  <a:pt x="36671" y="45815"/>
                </a:lnTo>
                <a:lnTo>
                  <a:pt x="30575" y="48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217" y="5828729"/>
            <a:ext cx="340423" cy="945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6268" y="5824157"/>
            <a:ext cx="201549" cy="991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48016" y="5824157"/>
            <a:ext cx="528161" cy="991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5856161"/>
            <a:ext cx="228981" cy="671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45587" y="5824157"/>
            <a:ext cx="323659" cy="991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33349" y="5824157"/>
            <a:ext cx="201453" cy="9915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69904" y="5825681"/>
            <a:ext cx="421386" cy="9763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067168" y="5824156"/>
            <a:ext cx="5341620" cy="863600"/>
            <a:chOff x="1340262" y="5824156"/>
            <a:chExt cx="5341620" cy="863600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1857" y="5827204"/>
              <a:ext cx="199929" cy="961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0262" y="5824156"/>
              <a:ext cx="5336952" cy="863536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33435" y="9630632"/>
            <a:ext cx="1642681" cy="128110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0149364" y="9635205"/>
            <a:ext cx="58419" cy="94615"/>
          </a:xfrm>
          <a:custGeom>
            <a:avLst/>
            <a:gdLst/>
            <a:ahLst/>
            <a:cxnLst/>
            <a:rect l="l" t="t" r="r" b="b"/>
            <a:pathLst>
              <a:path w="58420" h="94615">
                <a:moveTo>
                  <a:pt x="42767" y="80867"/>
                </a:moveTo>
                <a:lnTo>
                  <a:pt x="15240" y="80867"/>
                </a:lnTo>
                <a:lnTo>
                  <a:pt x="16764" y="79343"/>
                </a:lnTo>
                <a:lnTo>
                  <a:pt x="18288" y="79343"/>
                </a:lnTo>
                <a:lnTo>
                  <a:pt x="18288" y="19812"/>
                </a:lnTo>
                <a:lnTo>
                  <a:pt x="0" y="19812"/>
                </a:lnTo>
                <a:lnTo>
                  <a:pt x="0" y="7620"/>
                </a:lnTo>
                <a:lnTo>
                  <a:pt x="6096" y="6096"/>
                </a:lnTo>
                <a:lnTo>
                  <a:pt x="12192" y="6096"/>
                </a:lnTo>
                <a:lnTo>
                  <a:pt x="25908" y="1524"/>
                </a:lnTo>
                <a:lnTo>
                  <a:pt x="28956" y="1524"/>
                </a:lnTo>
                <a:lnTo>
                  <a:pt x="30480" y="0"/>
                </a:lnTo>
                <a:lnTo>
                  <a:pt x="39719" y="0"/>
                </a:lnTo>
                <a:lnTo>
                  <a:pt x="39719" y="77819"/>
                </a:lnTo>
                <a:lnTo>
                  <a:pt x="42767" y="80867"/>
                </a:lnTo>
                <a:close/>
              </a:path>
              <a:path w="58420" h="94615">
                <a:moveTo>
                  <a:pt x="58007" y="94583"/>
                </a:moveTo>
                <a:lnTo>
                  <a:pt x="0" y="94583"/>
                </a:lnTo>
                <a:lnTo>
                  <a:pt x="0" y="80867"/>
                </a:lnTo>
                <a:lnTo>
                  <a:pt x="58007" y="80867"/>
                </a:lnTo>
                <a:lnTo>
                  <a:pt x="58007" y="945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71474" y="9636729"/>
            <a:ext cx="323659" cy="9458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34808" y="790957"/>
            <a:ext cx="2692167" cy="234543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35211" y="3348918"/>
            <a:ext cx="5788151" cy="229293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748339" y="7146036"/>
            <a:ext cx="3495446" cy="2228345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877135" y="4779827"/>
            <a:ext cx="2151380" cy="601345"/>
            <a:chOff x="1150229" y="4779826"/>
            <a:chExt cx="2151380" cy="601345"/>
          </a:xfrm>
        </p:grpSpPr>
        <p:sp>
          <p:nvSpPr>
            <p:cNvPr id="20" name="object 20"/>
            <p:cNvSpPr/>
            <p:nvPr/>
          </p:nvSpPr>
          <p:spPr>
            <a:xfrm>
              <a:off x="1155192" y="4785359"/>
              <a:ext cx="2141220" cy="589915"/>
            </a:xfrm>
            <a:custGeom>
              <a:avLst/>
              <a:gdLst/>
              <a:ahLst/>
              <a:cxnLst/>
              <a:rect l="l" t="t" r="r" b="b"/>
              <a:pathLst>
                <a:path w="2141220" h="589914">
                  <a:moveTo>
                    <a:pt x="2141219" y="589788"/>
                  </a:moveTo>
                  <a:lnTo>
                    <a:pt x="0" y="589788"/>
                  </a:lnTo>
                  <a:lnTo>
                    <a:pt x="0" y="0"/>
                  </a:lnTo>
                  <a:lnTo>
                    <a:pt x="2141219" y="0"/>
                  </a:lnTo>
                  <a:lnTo>
                    <a:pt x="2141219" y="5897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55573" y="4785169"/>
              <a:ext cx="2140585" cy="590550"/>
            </a:xfrm>
            <a:custGeom>
              <a:avLst/>
              <a:gdLst/>
              <a:ahLst/>
              <a:cxnLst/>
              <a:rect l="l" t="t" r="r" b="b"/>
              <a:pathLst>
                <a:path w="2140585" h="590550">
                  <a:moveTo>
                    <a:pt x="0" y="590454"/>
                  </a:moveTo>
                  <a:lnTo>
                    <a:pt x="2140267" y="590454"/>
                  </a:lnTo>
                  <a:lnTo>
                    <a:pt x="2140267" y="0"/>
                  </a:lnTo>
                  <a:lnTo>
                    <a:pt x="0" y="0"/>
                  </a:lnTo>
                  <a:lnTo>
                    <a:pt x="0" y="590454"/>
                  </a:lnTo>
                  <a:close/>
                </a:path>
              </a:pathLst>
            </a:custGeom>
            <a:ln w="106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319632" y="1508846"/>
            <a:ext cx="484505" cy="288925"/>
            <a:chOff x="3592725" y="1508845"/>
            <a:chExt cx="484505" cy="288925"/>
          </a:xfrm>
        </p:grpSpPr>
        <p:sp>
          <p:nvSpPr>
            <p:cNvPr id="23" name="object 23"/>
            <p:cNvSpPr/>
            <p:nvPr/>
          </p:nvSpPr>
          <p:spPr>
            <a:xfrm>
              <a:off x="3598164" y="1513332"/>
              <a:ext cx="474345" cy="279400"/>
            </a:xfrm>
            <a:custGeom>
              <a:avLst/>
              <a:gdLst/>
              <a:ahLst/>
              <a:cxnLst/>
              <a:rect l="l" t="t" r="r" b="b"/>
              <a:pathLst>
                <a:path w="474345" h="279400">
                  <a:moveTo>
                    <a:pt x="473963" y="278891"/>
                  </a:moveTo>
                  <a:lnTo>
                    <a:pt x="0" y="278891"/>
                  </a:lnTo>
                  <a:lnTo>
                    <a:pt x="0" y="0"/>
                  </a:lnTo>
                  <a:lnTo>
                    <a:pt x="473963" y="0"/>
                  </a:lnTo>
                  <a:lnTo>
                    <a:pt x="473963" y="2788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98068" y="1514189"/>
              <a:ext cx="473709" cy="278130"/>
            </a:xfrm>
            <a:custGeom>
              <a:avLst/>
              <a:gdLst/>
              <a:ahLst/>
              <a:cxnLst/>
              <a:rect l="l" t="t" r="r" b="b"/>
              <a:pathLst>
                <a:path w="473710" h="278130">
                  <a:moveTo>
                    <a:pt x="0" y="277653"/>
                  </a:moveTo>
                  <a:lnTo>
                    <a:pt x="473297" y="277653"/>
                  </a:lnTo>
                  <a:lnTo>
                    <a:pt x="473297" y="0"/>
                  </a:lnTo>
                  <a:lnTo>
                    <a:pt x="0" y="0"/>
                  </a:lnTo>
                  <a:lnTo>
                    <a:pt x="0" y="277653"/>
                  </a:lnTo>
                  <a:close/>
                </a:path>
              </a:pathLst>
            </a:custGeom>
            <a:ln w="106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00367" y="1607248"/>
              <a:ext cx="236600" cy="8848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</Words>
  <Application>Microsoft Office PowerPoint</Application>
  <PresentationFormat>Custom</PresentationFormat>
  <Paragraphs>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Century Gothic</vt:lpstr>
      <vt:lpstr>Times New Roman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Comp201TH Lecture 8 Multiplexer.pdf</dc:title>
  <dc:creator>hp</dc:creator>
  <cp:lastModifiedBy>hp</cp:lastModifiedBy>
  <cp:revision>2</cp:revision>
  <dcterms:created xsi:type="dcterms:W3CDTF">2022-07-26T08:18:07Z</dcterms:created>
  <dcterms:modified xsi:type="dcterms:W3CDTF">2022-07-26T08:55:26Z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2022-07-25T00:00:00Z</vt:filetime>
  </property>
  <property fmtid="{D5CDD505-2E9C-101B-9397-08002B2CF9AE}" pid="3" name="LastSaved">
    <vt:filetime>2022-07-26T00:00:00Z</vt:filetime>
  </property>
</Properties>
</file>